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4"/>
  </p:sldMasterIdLst>
  <p:notesMasterIdLst>
    <p:notesMasterId r:id="rId10"/>
  </p:notesMasterIdLst>
  <p:sldIdLst>
    <p:sldId id="256" r:id="rId5"/>
    <p:sldId id="260" r:id="rId6"/>
    <p:sldId id="257" r:id="rId7"/>
    <p:sldId id="258" r:id="rId8"/>
    <p:sldId id="259" r:id="rId9"/>
  </p:sldIdLst>
  <p:sldSz cx="7578725" cy="10807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4" userDrawn="1">
          <p15:clr>
            <a:srgbClr val="A4A3A4"/>
          </p15:clr>
        </p15:guide>
        <p15:guide id="2" pos="2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73D"/>
    <a:srgbClr val="FEC89A"/>
    <a:srgbClr val="FFB5A7"/>
    <a:srgbClr val="71697A"/>
    <a:srgbClr val="4C688F"/>
    <a:srgbClr val="044085"/>
    <a:srgbClr val="CDE3FF"/>
    <a:srgbClr val="006996"/>
    <a:srgbClr val="4DCAFF"/>
    <a:srgbClr val="E5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CDAC0-69AB-444F-BAFC-141F390FF58B}" v="59" dt="2022-05-20T11:51:16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3"/>
    <p:restoredTop sz="94641"/>
  </p:normalViewPr>
  <p:slideViewPr>
    <p:cSldViewPr snapToGrid="0" snapToObjects="1" showGuides="1">
      <p:cViewPr varScale="1">
        <p:scale>
          <a:sx n="133" d="100"/>
          <a:sy n="133" d="100"/>
        </p:scale>
        <p:origin x="4512" y="216"/>
      </p:cViewPr>
      <p:guideLst>
        <p:guide orient="horz" pos="3404"/>
        <p:guide pos="2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Gomez" userId="0e45ef33-4622-47d9-a7c4-743ce47423d2" providerId="ADAL" clId="{2BCCDAC0-69AB-444F-BAFC-141F390FF58B}"/>
    <pc:docChg chg="undo custSel modSld">
      <pc:chgData name="Nicolas Gomez" userId="0e45ef33-4622-47d9-a7c4-743ce47423d2" providerId="ADAL" clId="{2BCCDAC0-69AB-444F-BAFC-141F390FF58B}" dt="2022-05-20T11:51:16.431" v="136"/>
      <pc:docMkLst>
        <pc:docMk/>
      </pc:docMkLst>
      <pc:sldChg chg="addSp delSp modSp mod">
        <pc:chgData name="Nicolas Gomez" userId="0e45ef33-4622-47d9-a7c4-743ce47423d2" providerId="ADAL" clId="{2BCCDAC0-69AB-444F-BAFC-141F390FF58B}" dt="2022-05-20T11:44:10.604" v="46"/>
        <pc:sldMkLst>
          <pc:docMk/>
          <pc:sldMk cId="2784722683" sldId="256"/>
        </pc:sldMkLst>
        <pc:spChg chg="mod">
          <ac:chgData name="Nicolas Gomez" userId="0e45ef33-4622-47d9-a7c4-743ce47423d2" providerId="ADAL" clId="{2BCCDAC0-69AB-444F-BAFC-141F390FF58B}" dt="2022-05-20T11:43:55.006" v="42"/>
          <ac:spMkLst>
            <pc:docMk/>
            <pc:sldMk cId="2784722683" sldId="256"/>
            <ac:spMk id="13" creationId="{ED92010B-DD52-71A7-EED7-0D43C2398E96}"/>
          </ac:spMkLst>
        </pc:spChg>
        <pc:spChg chg="mod">
          <ac:chgData name="Nicolas Gomez" userId="0e45ef33-4622-47d9-a7c4-743ce47423d2" providerId="ADAL" clId="{2BCCDAC0-69AB-444F-BAFC-141F390FF58B}" dt="2022-05-20T11:43:45.239" v="40"/>
          <ac:spMkLst>
            <pc:docMk/>
            <pc:sldMk cId="2784722683" sldId="256"/>
            <ac:spMk id="14" creationId="{F1BF2C13-064F-9D4D-E0C6-2CA0FB3BBA98}"/>
          </ac:spMkLst>
        </pc:spChg>
        <pc:spChg chg="mod">
          <ac:chgData name="Nicolas Gomez" userId="0e45ef33-4622-47d9-a7c4-743ce47423d2" providerId="ADAL" clId="{2BCCDAC0-69AB-444F-BAFC-141F390FF58B}" dt="2022-05-20T11:43:30.701" v="37"/>
          <ac:spMkLst>
            <pc:docMk/>
            <pc:sldMk cId="2784722683" sldId="256"/>
            <ac:spMk id="17" creationId="{59196D3E-46DF-9F0B-489D-DC59F6EBD209}"/>
          </ac:spMkLst>
        </pc:spChg>
        <pc:spChg chg="mod">
          <ac:chgData name="Nicolas Gomez" userId="0e45ef33-4622-47d9-a7c4-743ce47423d2" providerId="ADAL" clId="{2BCCDAC0-69AB-444F-BAFC-141F390FF58B}" dt="2022-05-20T11:44:03.239" v="44"/>
          <ac:spMkLst>
            <pc:docMk/>
            <pc:sldMk cId="2784722683" sldId="256"/>
            <ac:spMk id="21" creationId="{FD8916DE-157E-884F-B7B4-63B51DC3165A}"/>
          </ac:spMkLst>
        </pc:spChg>
        <pc:spChg chg="mod">
          <ac:chgData name="Nicolas Gomez" userId="0e45ef33-4622-47d9-a7c4-743ce47423d2" providerId="ADAL" clId="{2BCCDAC0-69AB-444F-BAFC-141F390FF58B}" dt="2022-05-20T11:44:10.604" v="46"/>
          <ac:spMkLst>
            <pc:docMk/>
            <pc:sldMk cId="2784722683" sldId="256"/>
            <ac:spMk id="23" creationId="{4BA024C4-90F7-FD33-5A89-41346A056D9C}"/>
          </ac:spMkLst>
        </pc:spChg>
        <pc:spChg chg="mod">
          <ac:chgData name="Nicolas Gomez" userId="0e45ef33-4622-47d9-a7c4-743ce47423d2" providerId="ADAL" clId="{2BCCDAC0-69AB-444F-BAFC-141F390FF58B}" dt="2022-05-20T11:43:12.762" v="35" actId="14100"/>
          <ac:spMkLst>
            <pc:docMk/>
            <pc:sldMk cId="2784722683" sldId="256"/>
            <ac:spMk id="29" creationId="{FA39BD76-0214-FCB7-9FC9-8A714F4629A4}"/>
          </ac:spMkLst>
        </pc:spChg>
        <pc:spChg chg="add mod">
          <ac:chgData name="Nicolas Gomez" userId="0e45ef33-4622-47d9-a7c4-743ce47423d2" providerId="ADAL" clId="{2BCCDAC0-69AB-444F-BAFC-141F390FF58B}" dt="2022-05-20T11:42:26.621" v="13" actId="1076"/>
          <ac:spMkLst>
            <pc:docMk/>
            <pc:sldMk cId="2784722683" sldId="256"/>
            <ac:spMk id="44" creationId="{FC47055F-37B1-303B-F51A-7D80D78726E9}"/>
          </ac:spMkLst>
        </pc:spChg>
        <pc:spChg chg="add mod">
          <ac:chgData name="Nicolas Gomez" userId="0e45ef33-4622-47d9-a7c4-743ce47423d2" providerId="ADAL" clId="{2BCCDAC0-69AB-444F-BAFC-141F390FF58B}" dt="2022-05-20T11:42:51.073" v="32" actId="14100"/>
          <ac:spMkLst>
            <pc:docMk/>
            <pc:sldMk cId="2784722683" sldId="256"/>
            <ac:spMk id="45" creationId="{0658E852-CD59-C0E9-6394-75771D034EA6}"/>
          </ac:spMkLst>
        </pc:spChg>
        <pc:grpChg chg="del">
          <ac:chgData name="Nicolas Gomez" userId="0e45ef33-4622-47d9-a7c4-743ce47423d2" providerId="ADAL" clId="{2BCCDAC0-69AB-444F-BAFC-141F390FF58B}" dt="2022-05-20T11:41:37.501" v="0" actId="478"/>
          <ac:grpSpMkLst>
            <pc:docMk/>
            <pc:sldMk cId="2784722683" sldId="256"/>
            <ac:grpSpMk id="2" creationId="{605B7D43-2749-88D4-F1CF-BE74D2B5AEE4}"/>
          </ac:grpSpMkLst>
        </pc:grpChg>
        <pc:grpChg chg="del">
          <ac:chgData name="Nicolas Gomez" userId="0e45ef33-4622-47d9-a7c4-743ce47423d2" providerId="ADAL" clId="{2BCCDAC0-69AB-444F-BAFC-141F390FF58B}" dt="2022-05-20T11:41:38.894" v="1" actId="478"/>
          <ac:grpSpMkLst>
            <pc:docMk/>
            <pc:sldMk cId="2784722683" sldId="256"/>
            <ac:grpSpMk id="28" creationId="{5C3B109C-B934-1C6D-56F5-9D0B7E6F5187}"/>
          </ac:grpSpMkLst>
        </pc:grpChg>
        <pc:grpChg chg="add mod">
          <ac:chgData name="Nicolas Gomez" userId="0e45ef33-4622-47d9-a7c4-743ce47423d2" providerId="ADAL" clId="{2BCCDAC0-69AB-444F-BAFC-141F390FF58B}" dt="2022-05-20T11:42:56.335" v="33" actId="1076"/>
          <ac:grpSpMkLst>
            <pc:docMk/>
            <pc:sldMk cId="2784722683" sldId="256"/>
            <ac:grpSpMk id="31" creationId="{05245BF7-3B24-290F-E155-5BC0F768E64B}"/>
          </ac:grpSpMkLst>
        </pc:grpChg>
        <pc:picChg chg="mod">
          <ac:chgData name="Nicolas Gomez" userId="0e45ef33-4622-47d9-a7c4-743ce47423d2" providerId="ADAL" clId="{2BCCDAC0-69AB-444F-BAFC-141F390FF58B}" dt="2022-05-20T11:41:40.759" v="2"/>
          <ac:picMkLst>
            <pc:docMk/>
            <pc:sldMk cId="2784722683" sldId="256"/>
            <ac:picMk id="33" creationId="{33AC3189-3E19-F2D8-BBC0-73E8AE846B2D}"/>
          </ac:picMkLst>
        </pc:picChg>
        <pc:picChg chg="mod">
          <ac:chgData name="Nicolas Gomez" userId="0e45ef33-4622-47d9-a7c4-743ce47423d2" providerId="ADAL" clId="{2BCCDAC0-69AB-444F-BAFC-141F390FF58B}" dt="2022-05-20T11:41:40.759" v="2"/>
          <ac:picMkLst>
            <pc:docMk/>
            <pc:sldMk cId="2784722683" sldId="256"/>
            <ac:picMk id="38" creationId="{6D2FE20A-DC96-EFED-F4B8-61E03F5EA349}"/>
          </ac:picMkLst>
        </pc:picChg>
        <pc:picChg chg="mod">
          <ac:chgData name="Nicolas Gomez" userId="0e45ef33-4622-47d9-a7c4-743ce47423d2" providerId="ADAL" clId="{2BCCDAC0-69AB-444F-BAFC-141F390FF58B}" dt="2022-05-20T11:41:40.759" v="2"/>
          <ac:picMkLst>
            <pc:docMk/>
            <pc:sldMk cId="2784722683" sldId="256"/>
            <ac:picMk id="39" creationId="{B9C3A53D-04A5-CF4B-C1A7-218B73F5161B}"/>
          </ac:picMkLst>
        </pc:picChg>
        <pc:picChg chg="add mod">
          <ac:chgData name="Nicolas Gomez" userId="0e45ef33-4622-47d9-a7c4-743ce47423d2" providerId="ADAL" clId="{2BCCDAC0-69AB-444F-BAFC-141F390FF58B}" dt="2022-05-20T11:42:19.555" v="11" actId="1076"/>
          <ac:picMkLst>
            <pc:docMk/>
            <pc:sldMk cId="2784722683" sldId="256"/>
            <ac:picMk id="43" creationId="{32A12AE9-BA7A-40FE-9174-3E81E31A9D70}"/>
          </ac:picMkLst>
        </pc:picChg>
      </pc:sldChg>
      <pc:sldChg chg="addSp delSp modSp mod">
        <pc:chgData name="Nicolas Gomez" userId="0e45ef33-4622-47d9-a7c4-743ce47423d2" providerId="ADAL" clId="{2BCCDAC0-69AB-444F-BAFC-141F390FF58B}" dt="2022-05-20T11:48:51.604" v="107"/>
        <pc:sldMkLst>
          <pc:docMk/>
          <pc:sldMk cId="1229989331" sldId="257"/>
        </pc:sldMkLst>
        <pc:spChg chg="mod">
          <ac:chgData name="Nicolas Gomez" userId="0e45ef33-4622-47d9-a7c4-743ce47423d2" providerId="ADAL" clId="{2BCCDAC0-69AB-444F-BAFC-141F390FF58B}" dt="2022-05-20T11:48:33.327" v="103"/>
          <ac:spMkLst>
            <pc:docMk/>
            <pc:sldMk cId="1229989331" sldId="257"/>
            <ac:spMk id="13" creationId="{ED92010B-DD52-71A7-EED7-0D43C2398E96}"/>
          </ac:spMkLst>
        </pc:spChg>
        <pc:spChg chg="mod">
          <ac:chgData name="Nicolas Gomez" userId="0e45ef33-4622-47d9-a7c4-743ce47423d2" providerId="ADAL" clId="{2BCCDAC0-69AB-444F-BAFC-141F390FF58B}" dt="2022-05-20T11:48:23.630" v="99"/>
          <ac:spMkLst>
            <pc:docMk/>
            <pc:sldMk cId="1229989331" sldId="257"/>
            <ac:spMk id="14" creationId="{F1BF2C13-064F-9D4D-E0C6-2CA0FB3BBA98}"/>
          </ac:spMkLst>
        </pc:spChg>
        <pc:spChg chg="mod">
          <ac:chgData name="Nicolas Gomez" userId="0e45ef33-4622-47d9-a7c4-743ce47423d2" providerId="ADAL" clId="{2BCCDAC0-69AB-444F-BAFC-141F390FF58B}" dt="2022-05-20T11:48:12.164" v="96"/>
          <ac:spMkLst>
            <pc:docMk/>
            <pc:sldMk cId="1229989331" sldId="257"/>
            <ac:spMk id="17" creationId="{59196D3E-46DF-9F0B-489D-DC59F6EBD209}"/>
          </ac:spMkLst>
        </pc:spChg>
        <pc:spChg chg="mod">
          <ac:chgData name="Nicolas Gomez" userId="0e45ef33-4622-47d9-a7c4-743ce47423d2" providerId="ADAL" clId="{2BCCDAC0-69AB-444F-BAFC-141F390FF58B}" dt="2022-05-20T11:48:42.073" v="105"/>
          <ac:spMkLst>
            <pc:docMk/>
            <pc:sldMk cId="1229989331" sldId="257"/>
            <ac:spMk id="21" creationId="{FD8916DE-157E-884F-B7B4-63B51DC3165A}"/>
          </ac:spMkLst>
        </pc:spChg>
        <pc:spChg chg="del mod">
          <ac:chgData name="Nicolas Gomez" userId="0e45ef33-4622-47d9-a7c4-743ce47423d2" providerId="ADAL" clId="{2BCCDAC0-69AB-444F-BAFC-141F390FF58B}" dt="2022-05-20T11:45:19.789" v="51" actId="478"/>
          <ac:spMkLst>
            <pc:docMk/>
            <pc:sldMk cId="1229989331" sldId="257"/>
            <ac:spMk id="29" creationId="{ABDC907D-A1A4-3928-A24C-40A441D71B4B}"/>
          </ac:spMkLst>
        </pc:spChg>
        <pc:spChg chg="mod">
          <ac:chgData name="Nicolas Gomez" userId="0e45ef33-4622-47d9-a7c4-743ce47423d2" providerId="ADAL" clId="{2BCCDAC0-69AB-444F-BAFC-141F390FF58B}" dt="2022-05-20T11:48:51.604" v="107"/>
          <ac:spMkLst>
            <pc:docMk/>
            <pc:sldMk cId="1229989331" sldId="257"/>
            <ac:spMk id="31" creationId="{9C30AE3C-A6C6-0193-A47F-6FF490181D21}"/>
          </ac:spMkLst>
        </pc:spChg>
        <pc:spChg chg="add mod">
          <ac:chgData name="Nicolas Gomez" userId="0e45ef33-4622-47d9-a7c4-743ce47423d2" providerId="ADAL" clId="{2BCCDAC0-69AB-444F-BAFC-141F390FF58B}" dt="2022-05-20T11:47:59.425" v="94" actId="207"/>
          <ac:spMkLst>
            <pc:docMk/>
            <pc:sldMk cId="1229989331" sldId="257"/>
            <ac:spMk id="33" creationId="{3A91534E-9701-1B6C-2E18-0AC04C789D39}"/>
          </ac:spMkLst>
        </pc:spChg>
        <pc:spChg chg="add del mod">
          <ac:chgData name="Nicolas Gomez" userId="0e45ef33-4622-47d9-a7c4-743ce47423d2" providerId="ADAL" clId="{2BCCDAC0-69AB-444F-BAFC-141F390FF58B}" dt="2022-05-20T11:48:20.019" v="97" actId="1076"/>
          <ac:spMkLst>
            <pc:docMk/>
            <pc:sldMk cId="1229989331" sldId="257"/>
            <ac:spMk id="36" creationId="{B06989BC-D549-3725-C155-A996C4D6B04E}"/>
          </ac:spMkLst>
        </pc:spChg>
        <pc:spChg chg="add del">
          <ac:chgData name="Nicolas Gomez" userId="0e45ef33-4622-47d9-a7c4-743ce47423d2" providerId="ADAL" clId="{2BCCDAC0-69AB-444F-BAFC-141F390FF58B}" dt="2022-05-20T11:45:47.014" v="67" actId="478"/>
          <ac:spMkLst>
            <pc:docMk/>
            <pc:sldMk cId="1229989331" sldId="257"/>
            <ac:spMk id="38" creationId="{1D0E7371-846D-4968-E724-B514AD047870}"/>
          </ac:spMkLst>
        </pc:spChg>
        <pc:spChg chg="add mod">
          <ac:chgData name="Nicolas Gomez" userId="0e45ef33-4622-47d9-a7c4-743ce47423d2" providerId="ADAL" clId="{2BCCDAC0-69AB-444F-BAFC-141F390FF58B}" dt="2022-05-20T11:47:46.688" v="92"/>
          <ac:spMkLst>
            <pc:docMk/>
            <pc:sldMk cId="1229989331" sldId="257"/>
            <ac:spMk id="43" creationId="{9BC7E4F8-ECE8-E994-6C10-93EB5DEE7514}"/>
          </ac:spMkLst>
        </pc:spChg>
        <pc:spChg chg="add mod">
          <ac:chgData name="Nicolas Gomez" userId="0e45ef33-4622-47d9-a7c4-743ce47423d2" providerId="ADAL" clId="{2BCCDAC0-69AB-444F-BAFC-141F390FF58B}" dt="2022-05-20T11:47:46.688" v="92"/>
          <ac:spMkLst>
            <pc:docMk/>
            <pc:sldMk cId="1229989331" sldId="257"/>
            <ac:spMk id="44" creationId="{EAF03BB9-A0A3-B83B-D389-76DF208B4658}"/>
          </ac:spMkLst>
        </pc:spChg>
        <pc:grpChg chg="add del">
          <ac:chgData name="Nicolas Gomez" userId="0e45ef33-4622-47d9-a7c4-743ce47423d2" providerId="ADAL" clId="{2BCCDAC0-69AB-444F-BAFC-141F390FF58B}" dt="2022-05-20T11:45:48.256" v="68" actId="478"/>
          <ac:grpSpMkLst>
            <pc:docMk/>
            <pc:sldMk cId="1229989331" sldId="257"/>
            <ac:grpSpMk id="27" creationId="{FA39A406-A9BC-FA69-71BF-AADA25118D68}"/>
          </ac:grpSpMkLst>
        </pc:grpChg>
        <pc:grpChg chg="add mod">
          <ac:chgData name="Nicolas Gomez" userId="0e45ef33-4622-47d9-a7c4-743ce47423d2" providerId="ADAL" clId="{2BCCDAC0-69AB-444F-BAFC-141F390FF58B}" dt="2022-05-20T11:47:46.688" v="92"/>
          <ac:grpSpMkLst>
            <pc:docMk/>
            <pc:sldMk cId="1229989331" sldId="257"/>
            <ac:grpSpMk id="34" creationId="{2AA38C2F-B980-6D73-04EA-FFE57BAF6BC6}"/>
          </ac:grpSpMkLst>
        </pc:grpChg>
        <pc:picChg chg="del">
          <ac:chgData name="Nicolas Gomez" userId="0e45ef33-4622-47d9-a7c4-743ce47423d2" providerId="ADAL" clId="{2BCCDAC0-69AB-444F-BAFC-141F390FF58B}" dt="2022-05-20T11:45:20.962" v="52" actId="478"/>
          <ac:picMkLst>
            <pc:docMk/>
            <pc:sldMk cId="1229989331" sldId="257"/>
            <ac:picMk id="3" creationId="{BEEA6908-390B-03AE-1F28-E2093DEB0368}"/>
          </ac:picMkLst>
        </pc:picChg>
        <pc:picChg chg="mod">
          <ac:chgData name="Nicolas Gomez" userId="0e45ef33-4622-47d9-a7c4-743ce47423d2" providerId="ADAL" clId="{2BCCDAC0-69AB-444F-BAFC-141F390FF58B}" dt="2022-05-20T11:47:46.688" v="92"/>
          <ac:picMkLst>
            <pc:docMk/>
            <pc:sldMk cId="1229989331" sldId="257"/>
            <ac:picMk id="39" creationId="{79038EA0-D90E-7B54-F865-BAEDB2940DB9}"/>
          </ac:picMkLst>
        </pc:picChg>
        <pc:picChg chg="mod">
          <ac:chgData name="Nicolas Gomez" userId="0e45ef33-4622-47d9-a7c4-743ce47423d2" providerId="ADAL" clId="{2BCCDAC0-69AB-444F-BAFC-141F390FF58B}" dt="2022-05-20T11:47:46.688" v="92"/>
          <ac:picMkLst>
            <pc:docMk/>
            <pc:sldMk cId="1229989331" sldId="257"/>
            <ac:picMk id="40" creationId="{F544C1FE-A32B-A051-2511-0AA2A9FD3A43}"/>
          </ac:picMkLst>
        </pc:picChg>
        <pc:picChg chg="mod">
          <ac:chgData name="Nicolas Gomez" userId="0e45ef33-4622-47d9-a7c4-743ce47423d2" providerId="ADAL" clId="{2BCCDAC0-69AB-444F-BAFC-141F390FF58B}" dt="2022-05-20T11:47:46.688" v="92"/>
          <ac:picMkLst>
            <pc:docMk/>
            <pc:sldMk cId="1229989331" sldId="257"/>
            <ac:picMk id="41" creationId="{3F9C6139-A4AF-A7C7-B765-3056564DA9EA}"/>
          </ac:picMkLst>
        </pc:picChg>
        <pc:picChg chg="add mod">
          <ac:chgData name="Nicolas Gomez" userId="0e45ef33-4622-47d9-a7c4-743ce47423d2" providerId="ADAL" clId="{2BCCDAC0-69AB-444F-BAFC-141F390FF58B}" dt="2022-05-20T11:47:46.688" v="92"/>
          <ac:picMkLst>
            <pc:docMk/>
            <pc:sldMk cId="1229989331" sldId="257"/>
            <ac:picMk id="42" creationId="{C59620CF-33EC-4199-FC9A-1301FF9ADBE3}"/>
          </ac:picMkLst>
        </pc:picChg>
      </pc:sldChg>
      <pc:sldChg chg="addSp delSp modSp mod">
        <pc:chgData name="Nicolas Gomez" userId="0e45ef33-4622-47d9-a7c4-743ce47423d2" providerId="ADAL" clId="{2BCCDAC0-69AB-444F-BAFC-141F390FF58B}" dt="2022-05-20T11:49:56.521" v="120"/>
        <pc:sldMkLst>
          <pc:docMk/>
          <pc:sldMk cId="3971333016" sldId="258"/>
        </pc:sldMkLst>
        <pc:spChg chg="mod">
          <ac:chgData name="Nicolas Gomez" userId="0e45ef33-4622-47d9-a7c4-743ce47423d2" providerId="ADAL" clId="{2BCCDAC0-69AB-444F-BAFC-141F390FF58B}" dt="2022-05-20T11:49:38.658" v="116"/>
          <ac:spMkLst>
            <pc:docMk/>
            <pc:sldMk cId="3971333016" sldId="258"/>
            <ac:spMk id="13" creationId="{ED92010B-DD52-71A7-EED7-0D43C2398E96}"/>
          </ac:spMkLst>
        </pc:spChg>
        <pc:spChg chg="mod">
          <ac:chgData name="Nicolas Gomez" userId="0e45ef33-4622-47d9-a7c4-743ce47423d2" providerId="ADAL" clId="{2BCCDAC0-69AB-444F-BAFC-141F390FF58B}" dt="2022-05-20T11:49:28.203" v="114"/>
          <ac:spMkLst>
            <pc:docMk/>
            <pc:sldMk cId="3971333016" sldId="258"/>
            <ac:spMk id="14" creationId="{F1BF2C13-064F-9D4D-E0C6-2CA0FB3BBA98}"/>
          </ac:spMkLst>
        </pc:spChg>
        <pc:spChg chg="mod">
          <ac:chgData name="Nicolas Gomez" userId="0e45ef33-4622-47d9-a7c4-743ce47423d2" providerId="ADAL" clId="{2BCCDAC0-69AB-444F-BAFC-141F390FF58B}" dt="2022-05-20T11:49:20.207" v="112"/>
          <ac:spMkLst>
            <pc:docMk/>
            <pc:sldMk cId="3971333016" sldId="258"/>
            <ac:spMk id="17" creationId="{59196D3E-46DF-9F0B-489D-DC59F6EBD209}"/>
          </ac:spMkLst>
        </pc:spChg>
        <pc:spChg chg="mod">
          <ac:chgData name="Nicolas Gomez" userId="0e45ef33-4622-47d9-a7c4-743ce47423d2" providerId="ADAL" clId="{2BCCDAC0-69AB-444F-BAFC-141F390FF58B}" dt="2022-05-20T11:49:46.598" v="118"/>
          <ac:spMkLst>
            <pc:docMk/>
            <pc:sldMk cId="3971333016" sldId="258"/>
            <ac:spMk id="21" creationId="{FD8916DE-157E-884F-B7B4-63B51DC3165A}"/>
          </ac:spMkLst>
        </pc:spChg>
        <pc:spChg chg="del">
          <ac:chgData name="Nicolas Gomez" userId="0e45ef33-4622-47d9-a7c4-743ce47423d2" providerId="ADAL" clId="{2BCCDAC0-69AB-444F-BAFC-141F390FF58B}" dt="2022-05-20T11:45:52.818" v="70" actId="478"/>
          <ac:spMkLst>
            <pc:docMk/>
            <pc:sldMk cId="3971333016" sldId="258"/>
            <ac:spMk id="31" creationId="{DA620FC5-5BE5-9350-85ED-E1EAD1AEAEC3}"/>
          </ac:spMkLst>
        </pc:spChg>
        <pc:spChg chg="add del">
          <ac:chgData name="Nicolas Gomez" userId="0e45ef33-4622-47d9-a7c4-743ce47423d2" providerId="ADAL" clId="{2BCCDAC0-69AB-444F-BAFC-141F390FF58B}" dt="2022-05-20T11:45:54.134" v="71" actId="478"/>
          <ac:spMkLst>
            <pc:docMk/>
            <pc:sldMk cId="3971333016" sldId="258"/>
            <ac:spMk id="33" creationId="{C4AA5AD6-F982-728D-373B-E85558DB0940}"/>
          </ac:spMkLst>
        </pc:spChg>
        <pc:spChg chg="add del">
          <ac:chgData name="Nicolas Gomez" userId="0e45ef33-4622-47d9-a7c4-743ce47423d2" providerId="ADAL" clId="{2BCCDAC0-69AB-444F-BAFC-141F390FF58B}" dt="2022-05-20T11:45:34.829" v="60" actId="478"/>
          <ac:spMkLst>
            <pc:docMk/>
            <pc:sldMk cId="3971333016" sldId="258"/>
            <ac:spMk id="36" creationId="{B06989BC-D549-3725-C155-A996C4D6B04E}"/>
          </ac:spMkLst>
        </pc:spChg>
        <pc:spChg chg="add mod">
          <ac:chgData name="Nicolas Gomez" userId="0e45ef33-4622-47d9-a7c4-743ce47423d2" providerId="ADAL" clId="{2BCCDAC0-69AB-444F-BAFC-141F390FF58B}" dt="2022-05-20T11:49:08.948" v="110" actId="207"/>
          <ac:spMkLst>
            <pc:docMk/>
            <pc:sldMk cId="3971333016" sldId="258"/>
            <ac:spMk id="38" creationId="{CEFCF6D6-6FA3-4DCF-CAE4-001294D17578}"/>
          </ac:spMkLst>
        </pc:spChg>
        <pc:spChg chg="mod">
          <ac:chgData name="Nicolas Gomez" userId="0e45ef33-4622-47d9-a7c4-743ce47423d2" providerId="ADAL" clId="{2BCCDAC0-69AB-444F-BAFC-141F390FF58B}" dt="2022-05-20T11:49:56.521" v="120"/>
          <ac:spMkLst>
            <pc:docMk/>
            <pc:sldMk cId="3971333016" sldId="258"/>
            <ac:spMk id="39" creationId="{C573659D-0DBF-07BB-A70D-B165EFC42E36}"/>
          </ac:spMkLst>
        </pc:spChg>
        <pc:spChg chg="add del">
          <ac:chgData name="Nicolas Gomez" userId="0e45ef33-4622-47d9-a7c4-743ce47423d2" providerId="ADAL" clId="{2BCCDAC0-69AB-444F-BAFC-141F390FF58B}" dt="2022-05-20T11:45:55.309" v="72" actId="478"/>
          <ac:spMkLst>
            <pc:docMk/>
            <pc:sldMk cId="3971333016" sldId="258"/>
            <ac:spMk id="40" creationId="{30442A41-EB10-40D0-C546-BA812A03A1A8}"/>
          </ac:spMkLst>
        </pc:spChg>
        <pc:spChg chg="add mod">
          <ac:chgData name="Nicolas Gomez" userId="0e45ef33-4622-47d9-a7c4-743ce47423d2" providerId="ADAL" clId="{2BCCDAC0-69AB-444F-BAFC-141F390FF58B}" dt="2022-05-20T11:49:02.878" v="108"/>
          <ac:spMkLst>
            <pc:docMk/>
            <pc:sldMk cId="3971333016" sldId="258"/>
            <ac:spMk id="46" creationId="{C06402FB-678A-0D05-1727-D3CA05183575}"/>
          </ac:spMkLst>
        </pc:spChg>
        <pc:spChg chg="add mod">
          <ac:chgData name="Nicolas Gomez" userId="0e45ef33-4622-47d9-a7c4-743ce47423d2" providerId="ADAL" clId="{2BCCDAC0-69AB-444F-BAFC-141F390FF58B}" dt="2022-05-20T11:49:02.878" v="108"/>
          <ac:spMkLst>
            <pc:docMk/>
            <pc:sldMk cId="3971333016" sldId="258"/>
            <ac:spMk id="47" creationId="{16531A91-3D1B-D8FE-67C1-80B897A6D6D1}"/>
          </ac:spMkLst>
        </pc:spChg>
        <pc:grpChg chg="del">
          <ac:chgData name="Nicolas Gomez" userId="0e45ef33-4622-47d9-a7c4-743ce47423d2" providerId="ADAL" clId="{2BCCDAC0-69AB-444F-BAFC-141F390FF58B}" dt="2022-05-20T11:45:56.401" v="73" actId="478"/>
          <ac:grpSpMkLst>
            <pc:docMk/>
            <pc:sldMk cId="3971333016" sldId="258"/>
            <ac:grpSpMk id="28" creationId="{5C3B109C-B934-1C6D-56F5-9D0B7E6F5187}"/>
          </ac:grpSpMkLst>
        </pc:grpChg>
        <pc:grpChg chg="add mod">
          <ac:chgData name="Nicolas Gomez" userId="0e45ef33-4622-47d9-a7c4-743ce47423d2" providerId="ADAL" clId="{2BCCDAC0-69AB-444F-BAFC-141F390FF58B}" dt="2022-05-20T11:49:02.878" v="108"/>
          <ac:grpSpMkLst>
            <pc:docMk/>
            <pc:sldMk cId="3971333016" sldId="258"/>
            <ac:grpSpMk id="41" creationId="{BBBC9B57-46EF-CEE2-0333-30624E393EBA}"/>
          </ac:grpSpMkLst>
        </pc:grpChg>
        <pc:picChg chg="add del">
          <ac:chgData name="Nicolas Gomez" userId="0e45ef33-4622-47d9-a7c4-743ce47423d2" providerId="ADAL" clId="{2BCCDAC0-69AB-444F-BAFC-141F390FF58B}" dt="2022-05-20T11:45:51.082" v="69" actId="478"/>
          <ac:picMkLst>
            <pc:docMk/>
            <pc:sldMk cId="3971333016" sldId="258"/>
            <ac:picMk id="29" creationId="{8F5788A7-5FAC-F03A-3560-F201BE0DF3BD}"/>
          </ac:picMkLst>
        </pc:picChg>
        <pc:picChg chg="mod">
          <ac:chgData name="Nicolas Gomez" userId="0e45ef33-4622-47d9-a7c4-743ce47423d2" providerId="ADAL" clId="{2BCCDAC0-69AB-444F-BAFC-141F390FF58B}" dt="2022-05-20T11:49:02.878" v="108"/>
          <ac:picMkLst>
            <pc:docMk/>
            <pc:sldMk cId="3971333016" sldId="258"/>
            <ac:picMk id="42" creationId="{A6939CC4-AE24-7957-4779-2FB569408B92}"/>
          </ac:picMkLst>
        </pc:picChg>
        <pc:picChg chg="mod">
          <ac:chgData name="Nicolas Gomez" userId="0e45ef33-4622-47d9-a7c4-743ce47423d2" providerId="ADAL" clId="{2BCCDAC0-69AB-444F-BAFC-141F390FF58B}" dt="2022-05-20T11:49:02.878" v="108"/>
          <ac:picMkLst>
            <pc:docMk/>
            <pc:sldMk cId="3971333016" sldId="258"/>
            <ac:picMk id="43" creationId="{A8CA984F-E309-9DBE-040D-0C08B5920A02}"/>
          </ac:picMkLst>
        </pc:picChg>
        <pc:picChg chg="mod">
          <ac:chgData name="Nicolas Gomez" userId="0e45ef33-4622-47d9-a7c4-743ce47423d2" providerId="ADAL" clId="{2BCCDAC0-69AB-444F-BAFC-141F390FF58B}" dt="2022-05-20T11:49:02.878" v="108"/>
          <ac:picMkLst>
            <pc:docMk/>
            <pc:sldMk cId="3971333016" sldId="258"/>
            <ac:picMk id="44" creationId="{43BF10A2-F0F5-0A71-0DEE-8CC6EE9290DD}"/>
          </ac:picMkLst>
        </pc:picChg>
        <pc:picChg chg="add mod">
          <ac:chgData name="Nicolas Gomez" userId="0e45ef33-4622-47d9-a7c4-743ce47423d2" providerId="ADAL" clId="{2BCCDAC0-69AB-444F-BAFC-141F390FF58B}" dt="2022-05-20T11:49:02.878" v="108"/>
          <ac:picMkLst>
            <pc:docMk/>
            <pc:sldMk cId="3971333016" sldId="258"/>
            <ac:picMk id="45" creationId="{9B5EB78E-BCC1-0CA6-7550-C6E77BE853F1}"/>
          </ac:picMkLst>
        </pc:picChg>
      </pc:sldChg>
      <pc:sldChg chg="addSp delSp modSp mod">
        <pc:chgData name="Nicolas Gomez" userId="0e45ef33-4622-47d9-a7c4-743ce47423d2" providerId="ADAL" clId="{2BCCDAC0-69AB-444F-BAFC-141F390FF58B}" dt="2022-05-20T11:51:16.431" v="136"/>
        <pc:sldMkLst>
          <pc:docMk/>
          <pc:sldMk cId="2009940668" sldId="259"/>
        </pc:sldMkLst>
        <pc:spChg chg="mod">
          <ac:chgData name="Nicolas Gomez" userId="0e45ef33-4622-47d9-a7c4-743ce47423d2" providerId="ADAL" clId="{2BCCDAC0-69AB-444F-BAFC-141F390FF58B}" dt="2022-05-20T11:50:57.054" v="132"/>
          <ac:spMkLst>
            <pc:docMk/>
            <pc:sldMk cId="2009940668" sldId="259"/>
            <ac:spMk id="13" creationId="{ED92010B-DD52-71A7-EED7-0D43C2398E96}"/>
          </ac:spMkLst>
        </pc:spChg>
        <pc:spChg chg="mod">
          <ac:chgData name="Nicolas Gomez" userId="0e45ef33-4622-47d9-a7c4-743ce47423d2" providerId="ADAL" clId="{2BCCDAC0-69AB-444F-BAFC-141F390FF58B}" dt="2022-05-20T11:50:46.011" v="130"/>
          <ac:spMkLst>
            <pc:docMk/>
            <pc:sldMk cId="2009940668" sldId="259"/>
            <ac:spMk id="14" creationId="{F1BF2C13-064F-9D4D-E0C6-2CA0FB3BBA98}"/>
          </ac:spMkLst>
        </pc:spChg>
        <pc:spChg chg="mod">
          <ac:chgData name="Nicolas Gomez" userId="0e45ef33-4622-47d9-a7c4-743ce47423d2" providerId="ADAL" clId="{2BCCDAC0-69AB-444F-BAFC-141F390FF58B}" dt="2022-05-20T11:50:36.623" v="128"/>
          <ac:spMkLst>
            <pc:docMk/>
            <pc:sldMk cId="2009940668" sldId="259"/>
            <ac:spMk id="17" creationId="{59196D3E-46DF-9F0B-489D-DC59F6EBD209}"/>
          </ac:spMkLst>
        </pc:spChg>
        <pc:spChg chg="mod">
          <ac:chgData name="Nicolas Gomez" userId="0e45ef33-4622-47d9-a7c4-743ce47423d2" providerId="ADAL" clId="{2BCCDAC0-69AB-444F-BAFC-141F390FF58B}" dt="2022-05-20T11:51:07.308" v="134"/>
          <ac:spMkLst>
            <pc:docMk/>
            <pc:sldMk cId="2009940668" sldId="259"/>
            <ac:spMk id="21" creationId="{FD8916DE-157E-884F-B7B4-63B51DC3165A}"/>
          </ac:spMkLst>
        </pc:spChg>
        <pc:spChg chg="del">
          <ac:chgData name="Nicolas Gomez" userId="0e45ef33-4622-47d9-a7c4-743ce47423d2" providerId="ADAL" clId="{2BCCDAC0-69AB-444F-BAFC-141F390FF58B}" dt="2022-05-20T11:46:05.041" v="77" actId="478"/>
          <ac:spMkLst>
            <pc:docMk/>
            <pc:sldMk cId="2009940668" sldId="259"/>
            <ac:spMk id="31" creationId="{1D4FA1B1-8D4E-83FD-435B-972B3A2D8767}"/>
          </ac:spMkLst>
        </pc:spChg>
        <pc:spChg chg="del">
          <ac:chgData name="Nicolas Gomez" userId="0e45ef33-4622-47d9-a7c4-743ce47423d2" providerId="ADAL" clId="{2BCCDAC0-69AB-444F-BAFC-141F390FF58B}" dt="2022-05-20T11:46:02.911" v="76" actId="478"/>
          <ac:spMkLst>
            <pc:docMk/>
            <pc:sldMk cId="2009940668" sldId="259"/>
            <ac:spMk id="33" creationId="{426DD2E9-DB70-DBA1-2969-7E9284672E72}"/>
          </ac:spMkLst>
        </pc:spChg>
        <pc:spChg chg="del">
          <ac:chgData name="Nicolas Gomez" userId="0e45ef33-4622-47d9-a7c4-743ce47423d2" providerId="ADAL" clId="{2BCCDAC0-69AB-444F-BAFC-141F390FF58B}" dt="2022-05-20T11:46:00.078" v="74" actId="478"/>
          <ac:spMkLst>
            <pc:docMk/>
            <pc:sldMk cId="2009940668" sldId="259"/>
            <ac:spMk id="38" creationId="{88F11276-646B-6163-2418-2AAAEA868ACF}"/>
          </ac:spMkLst>
        </pc:spChg>
        <pc:spChg chg="mod">
          <ac:chgData name="Nicolas Gomez" userId="0e45ef33-4622-47d9-a7c4-743ce47423d2" providerId="ADAL" clId="{2BCCDAC0-69AB-444F-BAFC-141F390FF58B}" dt="2022-05-20T11:51:16.431" v="136"/>
          <ac:spMkLst>
            <pc:docMk/>
            <pc:sldMk cId="2009940668" sldId="259"/>
            <ac:spMk id="39" creationId="{0777C4F7-CCB0-63A4-4B7A-FE611E2AE798}"/>
          </ac:spMkLst>
        </pc:spChg>
        <pc:spChg chg="add mod">
          <ac:chgData name="Nicolas Gomez" userId="0e45ef33-4622-47d9-a7c4-743ce47423d2" providerId="ADAL" clId="{2BCCDAC0-69AB-444F-BAFC-141F390FF58B}" dt="2022-05-20T11:50:25.528" v="126" actId="207"/>
          <ac:spMkLst>
            <pc:docMk/>
            <pc:sldMk cId="2009940668" sldId="259"/>
            <ac:spMk id="40" creationId="{57CDEE93-B400-2FAF-7565-96E821A513E9}"/>
          </ac:spMkLst>
        </pc:spChg>
        <pc:spChg chg="add mod">
          <ac:chgData name="Nicolas Gomez" userId="0e45ef33-4622-47d9-a7c4-743ce47423d2" providerId="ADAL" clId="{2BCCDAC0-69AB-444F-BAFC-141F390FF58B}" dt="2022-05-20T11:50:08.868" v="121"/>
          <ac:spMkLst>
            <pc:docMk/>
            <pc:sldMk cId="2009940668" sldId="259"/>
            <ac:spMk id="46" creationId="{0BA18E66-F3D2-732A-1A1F-EAFB77525C5B}"/>
          </ac:spMkLst>
        </pc:spChg>
        <pc:spChg chg="add mod">
          <ac:chgData name="Nicolas Gomez" userId="0e45ef33-4622-47d9-a7c4-743ce47423d2" providerId="ADAL" clId="{2BCCDAC0-69AB-444F-BAFC-141F390FF58B}" dt="2022-05-20T11:50:08.868" v="121"/>
          <ac:spMkLst>
            <pc:docMk/>
            <pc:sldMk cId="2009940668" sldId="259"/>
            <ac:spMk id="47" creationId="{1C6C88C3-4193-9B81-D52E-6CCA0047CBEE}"/>
          </ac:spMkLst>
        </pc:spChg>
        <pc:grpChg chg="del">
          <ac:chgData name="Nicolas Gomez" userId="0e45ef33-4622-47d9-a7c4-743ce47423d2" providerId="ADAL" clId="{2BCCDAC0-69AB-444F-BAFC-141F390FF58B}" dt="2022-05-20T11:46:06.001" v="78" actId="478"/>
          <ac:grpSpMkLst>
            <pc:docMk/>
            <pc:sldMk cId="2009940668" sldId="259"/>
            <ac:grpSpMk id="28" creationId="{5C3B109C-B934-1C6D-56F5-9D0B7E6F5187}"/>
          </ac:grpSpMkLst>
        </pc:grpChg>
        <pc:grpChg chg="add mod">
          <ac:chgData name="Nicolas Gomez" userId="0e45ef33-4622-47d9-a7c4-743ce47423d2" providerId="ADAL" clId="{2BCCDAC0-69AB-444F-BAFC-141F390FF58B}" dt="2022-05-20T11:50:08.868" v="121"/>
          <ac:grpSpMkLst>
            <pc:docMk/>
            <pc:sldMk cId="2009940668" sldId="259"/>
            <ac:grpSpMk id="41" creationId="{2D3EBA27-3C76-24C5-65FB-5BB029CC7020}"/>
          </ac:grpSpMkLst>
        </pc:grpChg>
        <pc:picChg chg="del">
          <ac:chgData name="Nicolas Gomez" userId="0e45ef33-4622-47d9-a7c4-743ce47423d2" providerId="ADAL" clId="{2BCCDAC0-69AB-444F-BAFC-141F390FF58B}" dt="2022-05-20T11:46:01.459" v="75" actId="478"/>
          <ac:picMkLst>
            <pc:docMk/>
            <pc:sldMk cId="2009940668" sldId="259"/>
            <ac:picMk id="29" creationId="{65C9A265-0565-584B-D0CC-12726C8A2434}"/>
          </ac:picMkLst>
        </pc:picChg>
        <pc:picChg chg="mod">
          <ac:chgData name="Nicolas Gomez" userId="0e45ef33-4622-47d9-a7c4-743ce47423d2" providerId="ADAL" clId="{2BCCDAC0-69AB-444F-BAFC-141F390FF58B}" dt="2022-05-20T11:50:08.868" v="121"/>
          <ac:picMkLst>
            <pc:docMk/>
            <pc:sldMk cId="2009940668" sldId="259"/>
            <ac:picMk id="42" creationId="{3A980AA0-C285-0786-F4EF-B4597AA01BDF}"/>
          </ac:picMkLst>
        </pc:picChg>
        <pc:picChg chg="mod">
          <ac:chgData name="Nicolas Gomez" userId="0e45ef33-4622-47d9-a7c4-743ce47423d2" providerId="ADAL" clId="{2BCCDAC0-69AB-444F-BAFC-141F390FF58B}" dt="2022-05-20T11:50:08.868" v="121"/>
          <ac:picMkLst>
            <pc:docMk/>
            <pc:sldMk cId="2009940668" sldId="259"/>
            <ac:picMk id="43" creationId="{FFAB610E-82F2-B59A-9F56-F74EAD176BCD}"/>
          </ac:picMkLst>
        </pc:picChg>
        <pc:picChg chg="mod">
          <ac:chgData name="Nicolas Gomez" userId="0e45ef33-4622-47d9-a7c4-743ce47423d2" providerId="ADAL" clId="{2BCCDAC0-69AB-444F-BAFC-141F390FF58B}" dt="2022-05-20T11:50:08.868" v="121"/>
          <ac:picMkLst>
            <pc:docMk/>
            <pc:sldMk cId="2009940668" sldId="259"/>
            <ac:picMk id="44" creationId="{CEC9EEC1-1342-E605-E21A-6823904DCF39}"/>
          </ac:picMkLst>
        </pc:picChg>
        <pc:picChg chg="add mod">
          <ac:chgData name="Nicolas Gomez" userId="0e45ef33-4622-47d9-a7c4-743ce47423d2" providerId="ADAL" clId="{2BCCDAC0-69AB-444F-BAFC-141F390FF58B}" dt="2022-05-20T11:50:08.868" v="121"/>
          <ac:picMkLst>
            <pc:docMk/>
            <pc:sldMk cId="2009940668" sldId="259"/>
            <ac:picMk id="45" creationId="{3BAE258E-893E-C00C-FB7B-B48566149D38}"/>
          </ac:picMkLst>
        </pc:picChg>
      </pc:sldChg>
      <pc:sldChg chg="addSp delSp modSp mod">
        <pc:chgData name="Nicolas Gomez" userId="0e45ef33-4622-47d9-a7c4-743ce47423d2" providerId="ADAL" clId="{2BCCDAC0-69AB-444F-BAFC-141F390FF58B}" dt="2022-05-20T11:48:27.592" v="101"/>
        <pc:sldMkLst>
          <pc:docMk/>
          <pc:sldMk cId="2868905691" sldId="260"/>
        </pc:sldMkLst>
        <pc:spChg chg="del">
          <ac:chgData name="Nicolas Gomez" userId="0e45ef33-4622-47d9-a7c4-743ce47423d2" providerId="ADAL" clId="{2BCCDAC0-69AB-444F-BAFC-141F390FF58B}" dt="2022-05-20T11:45:11.730" v="47" actId="478"/>
          <ac:spMkLst>
            <pc:docMk/>
            <pc:sldMk cId="2868905691" sldId="260"/>
            <ac:spMk id="9" creationId="{51FCB133-2A39-9902-DF04-A8FA40A17DD2}"/>
          </ac:spMkLst>
        </pc:spChg>
        <pc:spChg chg="mod">
          <ac:chgData name="Nicolas Gomez" userId="0e45ef33-4622-47d9-a7c4-743ce47423d2" providerId="ADAL" clId="{2BCCDAC0-69AB-444F-BAFC-141F390FF58B}" dt="2022-05-20T11:48:27.592" v="101"/>
          <ac:spMkLst>
            <pc:docMk/>
            <pc:sldMk cId="2868905691" sldId="260"/>
            <ac:spMk id="13" creationId="{ED92010B-DD52-71A7-EED7-0D43C2398E96}"/>
          </ac:spMkLst>
        </pc:spChg>
        <pc:spChg chg="mod">
          <ac:chgData name="Nicolas Gomez" userId="0e45ef33-4622-47d9-a7c4-743ce47423d2" providerId="ADAL" clId="{2BCCDAC0-69AB-444F-BAFC-141F390FF58B}" dt="2022-05-20T11:47:03.481" v="85"/>
          <ac:spMkLst>
            <pc:docMk/>
            <pc:sldMk cId="2868905691" sldId="260"/>
            <ac:spMk id="14" creationId="{F1BF2C13-064F-9D4D-E0C6-2CA0FB3BBA98}"/>
          </ac:spMkLst>
        </pc:spChg>
        <pc:spChg chg="mod">
          <ac:chgData name="Nicolas Gomez" userId="0e45ef33-4622-47d9-a7c4-743ce47423d2" providerId="ADAL" clId="{2BCCDAC0-69AB-444F-BAFC-141F390FF58B}" dt="2022-05-20T11:46:54.583" v="83"/>
          <ac:spMkLst>
            <pc:docMk/>
            <pc:sldMk cId="2868905691" sldId="260"/>
            <ac:spMk id="17" creationId="{59196D3E-46DF-9F0B-489D-DC59F6EBD209}"/>
          </ac:spMkLst>
        </pc:spChg>
        <pc:spChg chg="mod">
          <ac:chgData name="Nicolas Gomez" userId="0e45ef33-4622-47d9-a7c4-743ce47423d2" providerId="ADAL" clId="{2BCCDAC0-69AB-444F-BAFC-141F390FF58B}" dt="2022-05-20T11:47:23.683" v="89"/>
          <ac:spMkLst>
            <pc:docMk/>
            <pc:sldMk cId="2868905691" sldId="260"/>
            <ac:spMk id="21" creationId="{FD8916DE-157E-884F-B7B4-63B51DC3165A}"/>
          </ac:spMkLst>
        </pc:spChg>
        <pc:spChg chg="mod">
          <ac:chgData name="Nicolas Gomez" userId="0e45ef33-4622-47d9-a7c4-743ce47423d2" providerId="ADAL" clId="{2BCCDAC0-69AB-444F-BAFC-141F390FF58B}" dt="2022-05-20T11:47:32.863" v="91"/>
          <ac:spMkLst>
            <pc:docMk/>
            <pc:sldMk cId="2868905691" sldId="260"/>
            <ac:spMk id="29" creationId="{2AB7E420-17CA-3B66-0BF8-153CFAE70B3E}"/>
          </ac:spMkLst>
        </pc:spChg>
        <pc:spChg chg="add mod">
          <ac:chgData name="Nicolas Gomez" userId="0e45ef33-4622-47d9-a7c4-743ce47423d2" providerId="ADAL" clId="{2BCCDAC0-69AB-444F-BAFC-141F390FF58B}" dt="2022-05-20T11:46:40.442" v="81" actId="207"/>
          <ac:spMkLst>
            <pc:docMk/>
            <pc:sldMk cId="2868905691" sldId="260"/>
            <ac:spMk id="31" creationId="{AAD1AD53-C044-177D-C276-FAC4D8C8B026}"/>
          </ac:spMkLst>
        </pc:spChg>
        <pc:spChg chg="add mod">
          <ac:chgData name="Nicolas Gomez" userId="0e45ef33-4622-47d9-a7c4-743ce47423d2" providerId="ADAL" clId="{2BCCDAC0-69AB-444F-BAFC-141F390FF58B}" dt="2022-05-20T11:46:18.101" v="79"/>
          <ac:spMkLst>
            <pc:docMk/>
            <pc:sldMk cId="2868905691" sldId="260"/>
            <ac:spMk id="45" creationId="{2054C59D-005F-CF14-93C3-ED0279E4571B}"/>
          </ac:spMkLst>
        </pc:spChg>
        <pc:spChg chg="add mod">
          <ac:chgData name="Nicolas Gomez" userId="0e45ef33-4622-47d9-a7c4-743ce47423d2" providerId="ADAL" clId="{2BCCDAC0-69AB-444F-BAFC-141F390FF58B}" dt="2022-05-20T11:46:18.101" v="79"/>
          <ac:spMkLst>
            <pc:docMk/>
            <pc:sldMk cId="2868905691" sldId="260"/>
            <ac:spMk id="46" creationId="{2308AF67-2C48-FF67-1CB1-1B7FD3621E79}"/>
          </ac:spMkLst>
        </pc:spChg>
        <pc:grpChg chg="del">
          <ac:chgData name="Nicolas Gomez" userId="0e45ef33-4622-47d9-a7c4-743ce47423d2" providerId="ADAL" clId="{2BCCDAC0-69AB-444F-BAFC-141F390FF58B}" dt="2022-05-20T11:45:12.616" v="48" actId="478"/>
          <ac:grpSpMkLst>
            <pc:docMk/>
            <pc:sldMk cId="2868905691" sldId="260"/>
            <ac:grpSpMk id="2" creationId="{605B7D43-2749-88D4-F1CF-BE74D2B5AEE4}"/>
          </ac:grpSpMkLst>
        </pc:grpChg>
        <pc:grpChg chg="del">
          <ac:chgData name="Nicolas Gomez" userId="0e45ef33-4622-47d9-a7c4-743ce47423d2" providerId="ADAL" clId="{2BCCDAC0-69AB-444F-BAFC-141F390FF58B}" dt="2022-05-20T11:45:14.145" v="49" actId="478"/>
          <ac:grpSpMkLst>
            <pc:docMk/>
            <pc:sldMk cId="2868905691" sldId="260"/>
            <ac:grpSpMk id="28" creationId="{5C3B109C-B934-1C6D-56F5-9D0B7E6F5187}"/>
          </ac:grpSpMkLst>
        </pc:grpChg>
        <pc:grpChg chg="add mod">
          <ac:chgData name="Nicolas Gomez" userId="0e45ef33-4622-47d9-a7c4-743ce47423d2" providerId="ADAL" clId="{2BCCDAC0-69AB-444F-BAFC-141F390FF58B}" dt="2022-05-20T11:46:18.101" v="79"/>
          <ac:grpSpMkLst>
            <pc:docMk/>
            <pc:sldMk cId="2868905691" sldId="260"/>
            <ac:grpSpMk id="33" creationId="{0843F697-B35E-6E0D-CBD0-BAF370B7E876}"/>
          </ac:grpSpMkLst>
        </pc:grpChg>
        <pc:picChg chg="mod">
          <ac:chgData name="Nicolas Gomez" userId="0e45ef33-4622-47d9-a7c4-743ce47423d2" providerId="ADAL" clId="{2BCCDAC0-69AB-444F-BAFC-141F390FF58B}" dt="2022-05-20T11:46:18.101" v="79"/>
          <ac:picMkLst>
            <pc:docMk/>
            <pc:sldMk cId="2868905691" sldId="260"/>
            <ac:picMk id="38" creationId="{DFB49223-D66B-BCB7-37CB-BA851B05AC9D}"/>
          </ac:picMkLst>
        </pc:picChg>
        <pc:picChg chg="mod">
          <ac:chgData name="Nicolas Gomez" userId="0e45ef33-4622-47d9-a7c4-743ce47423d2" providerId="ADAL" clId="{2BCCDAC0-69AB-444F-BAFC-141F390FF58B}" dt="2022-05-20T11:46:18.101" v="79"/>
          <ac:picMkLst>
            <pc:docMk/>
            <pc:sldMk cId="2868905691" sldId="260"/>
            <ac:picMk id="39" creationId="{62717E73-764D-1B74-1172-F72B6987DD1A}"/>
          </ac:picMkLst>
        </pc:picChg>
        <pc:picChg chg="mod">
          <ac:chgData name="Nicolas Gomez" userId="0e45ef33-4622-47d9-a7c4-743ce47423d2" providerId="ADAL" clId="{2BCCDAC0-69AB-444F-BAFC-141F390FF58B}" dt="2022-05-20T11:46:18.101" v="79"/>
          <ac:picMkLst>
            <pc:docMk/>
            <pc:sldMk cId="2868905691" sldId="260"/>
            <ac:picMk id="43" creationId="{5A024A89-1A14-DC81-930A-8BD58A48C40A}"/>
          </ac:picMkLst>
        </pc:picChg>
        <pc:picChg chg="add mod">
          <ac:chgData name="Nicolas Gomez" userId="0e45ef33-4622-47d9-a7c4-743ce47423d2" providerId="ADAL" clId="{2BCCDAC0-69AB-444F-BAFC-141F390FF58B}" dt="2022-05-20T11:46:18.101" v="79"/>
          <ac:picMkLst>
            <pc:docMk/>
            <pc:sldMk cId="2868905691" sldId="260"/>
            <ac:picMk id="44" creationId="{F874412C-6AB3-E4CA-979D-80677C6A36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35037-7636-2640-9EB9-7F741EFD0708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6325" y="1143000"/>
            <a:ext cx="2165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55ED-4F83-F144-9757-4E4D781CC87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52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1pPr>
    <a:lvl2pPr marL="501359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2pPr>
    <a:lvl3pPr marL="1002717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3pPr>
    <a:lvl4pPr marL="1504076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4pPr>
    <a:lvl5pPr marL="2005434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5pPr>
    <a:lvl6pPr marL="2506794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6pPr>
    <a:lvl7pPr marL="3008153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7pPr>
    <a:lvl8pPr marL="3509511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8pPr>
    <a:lvl9pPr marL="4010870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555ED-4F83-F144-9757-4E4D781CC87B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814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05" y="1768761"/>
            <a:ext cx="6441916" cy="3762681"/>
          </a:xfrm>
        </p:spPr>
        <p:txBody>
          <a:bodyPr anchor="b"/>
          <a:lstStyle>
            <a:lvl1pPr algn="ctr">
              <a:defRPr sz="497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341" y="5676545"/>
            <a:ext cx="5684044" cy="2609358"/>
          </a:xfrm>
        </p:spPr>
        <p:txBody>
          <a:bodyPr/>
          <a:lstStyle>
            <a:lvl1pPr marL="0" indent="0" algn="ctr">
              <a:buNone/>
              <a:defRPr sz="1989"/>
            </a:lvl1pPr>
            <a:lvl2pPr marL="378927" indent="0" algn="ctr">
              <a:buNone/>
              <a:defRPr sz="1658"/>
            </a:lvl2pPr>
            <a:lvl3pPr marL="757855" indent="0" algn="ctr">
              <a:buNone/>
              <a:defRPr sz="1492"/>
            </a:lvl3pPr>
            <a:lvl4pPr marL="1136782" indent="0" algn="ctr">
              <a:buNone/>
              <a:defRPr sz="1326"/>
            </a:lvl4pPr>
            <a:lvl5pPr marL="1515709" indent="0" algn="ctr">
              <a:buNone/>
              <a:defRPr sz="1326"/>
            </a:lvl5pPr>
            <a:lvl6pPr marL="1894637" indent="0" algn="ctr">
              <a:buNone/>
              <a:defRPr sz="1326"/>
            </a:lvl6pPr>
            <a:lvl7pPr marL="2273564" indent="0" algn="ctr">
              <a:buNone/>
              <a:defRPr sz="1326"/>
            </a:lvl7pPr>
            <a:lvl8pPr marL="2652492" indent="0" algn="ctr">
              <a:buNone/>
              <a:defRPr sz="1326"/>
            </a:lvl8pPr>
            <a:lvl9pPr marL="3031419" indent="0" algn="ctr">
              <a:buNone/>
              <a:defRPr sz="132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225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9812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3525" y="575410"/>
            <a:ext cx="1634163" cy="915902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038" y="575410"/>
            <a:ext cx="4807754" cy="915902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740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354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91" y="2694423"/>
            <a:ext cx="6536650" cy="4495702"/>
          </a:xfrm>
        </p:spPr>
        <p:txBody>
          <a:bodyPr anchor="b"/>
          <a:lstStyle>
            <a:lvl1pPr>
              <a:defRPr sz="497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091" y="7232656"/>
            <a:ext cx="6536650" cy="2364184"/>
          </a:xfrm>
        </p:spPr>
        <p:txBody>
          <a:bodyPr/>
          <a:lstStyle>
            <a:lvl1pPr marL="0" indent="0">
              <a:buNone/>
              <a:defRPr sz="1989">
                <a:solidFill>
                  <a:schemeClr val="tx1"/>
                </a:solidFill>
              </a:defRPr>
            </a:lvl1pPr>
            <a:lvl2pPr marL="378927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2pPr>
            <a:lvl3pPr marL="757855" indent="0">
              <a:buNone/>
              <a:defRPr sz="1492">
                <a:solidFill>
                  <a:schemeClr val="tx1">
                    <a:tint val="75000"/>
                  </a:schemeClr>
                </a:solidFill>
              </a:defRPr>
            </a:lvl3pPr>
            <a:lvl4pPr marL="113678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51570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1894637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27356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265249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03141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7139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037" y="2877050"/>
            <a:ext cx="3220958" cy="6857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6730" y="2877050"/>
            <a:ext cx="3220958" cy="6857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087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575412"/>
            <a:ext cx="6536650" cy="20889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26" y="2649388"/>
            <a:ext cx="3206155" cy="1298424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26" y="3947813"/>
            <a:ext cx="3206155" cy="58066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6730" y="2649388"/>
            <a:ext cx="3221945" cy="1298424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6730" y="3947813"/>
            <a:ext cx="3221945" cy="58066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8263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23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254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20513"/>
            <a:ext cx="2444336" cy="2521797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945" y="1556111"/>
            <a:ext cx="3836730" cy="7680472"/>
          </a:xfrm>
        </p:spPr>
        <p:txBody>
          <a:bodyPr/>
          <a:lstStyle>
            <a:lvl1pPr>
              <a:defRPr sz="2652"/>
            </a:lvl1pPr>
            <a:lvl2pPr>
              <a:defRPr sz="2321"/>
            </a:lvl2pPr>
            <a:lvl3pPr>
              <a:defRPr sz="1989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242310"/>
            <a:ext cx="2444336" cy="6006780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156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20513"/>
            <a:ext cx="2444336" cy="2521797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1945" y="1556111"/>
            <a:ext cx="3836730" cy="7680472"/>
          </a:xfrm>
        </p:spPr>
        <p:txBody>
          <a:bodyPr anchor="t"/>
          <a:lstStyle>
            <a:lvl1pPr marL="0" indent="0">
              <a:buNone/>
              <a:defRPr sz="2652"/>
            </a:lvl1pPr>
            <a:lvl2pPr marL="378927" indent="0">
              <a:buNone/>
              <a:defRPr sz="2321"/>
            </a:lvl2pPr>
            <a:lvl3pPr marL="757855" indent="0">
              <a:buNone/>
              <a:defRPr sz="1989"/>
            </a:lvl3pPr>
            <a:lvl4pPr marL="1136782" indent="0">
              <a:buNone/>
              <a:defRPr sz="1658"/>
            </a:lvl4pPr>
            <a:lvl5pPr marL="1515709" indent="0">
              <a:buNone/>
              <a:defRPr sz="1658"/>
            </a:lvl5pPr>
            <a:lvl6pPr marL="1894637" indent="0">
              <a:buNone/>
              <a:defRPr sz="1658"/>
            </a:lvl6pPr>
            <a:lvl7pPr marL="2273564" indent="0">
              <a:buNone/>
              <a:defRPr sz="1658"/>
            </a:lvl7pPr>
            <a:lvl8pPr marL="2652492" indent="0">
              <a:buNone/>
              <a:defRPr sz="1658"/>
            </a:lvl8pPr>
            <a:lvl9pPr marL="3031419" indent="0">
              <a:buNone/>
              <a:defRPr sz="165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242310"/>
            <a:ext cx="2444336" cy="6006780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007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038" y="575412"/>
            <a:ext cx="6536650" cy="20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038" y="2877050"/>
            <a:ext cx="6536650" cy="685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037" y="10017139"/>
            <a:ext cx="1705213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20.05.22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0453" y="10017139"/>
            <a:ext cx="2557820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2475" y="10017139"/>
            <a:ext cx="1705213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590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757855" rtl="0" eaLnBrk="1" latinLnBrk="0" hangingPunct="1">
        <a:lnSpc>
          <a:spcPct val="90000"/>
        </a:lnSpc>
        <a:spcBef>
          <a:spcPct val="0"/>
        </a:spcBef>
        <a:buNone/>
        <a:defRPr sz="36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464" indent="-189464" algn="l" defTabSz="757855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1pPr>
      <a:lvl2pPr marL="568391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94731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326246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70517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2084100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46302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22088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1pPr>
      <a:lvl2pPr marL="37892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2pPr>
      <a:lvl3pPr marL="757855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3pPr>
      <a:lvl4pPr marL="113678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51570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189463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273564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65249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03141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1" y="0"/>
            <a:ext cx="7578724" cy="10826749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443157"/>
            <a:ext cx="6600825" cy="1757689"/>
            <a:chOff x="-150634" y="1098833"/>
            <a:chExt cx="6505714" cy="1757689"/>
          </a:xfrm>
          <a:solidFill>
            <a:srgbClr val="4DCAFF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792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1. Register with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Talentry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2. Browse vacancies 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3. Recommend jobs with just a few clicks 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4. Collect points &amp; redeem for rewards 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5. Welcome new colleagues &amp; look forward to 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    a cash reward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64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You help friends and acquaintances to find an exciting new job – thanks to you, we gain employees that are a perfect match for us! You collect points for every activity, which you can redeem for attractive rewards.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8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6" y="558602"/>
            <a:ext cx="1116418" cy="38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00" b="1" dirty="0">
              <a:solidFill>
                <a:srgbClr val="044085"/>
              </a:solidFill>
              <a:latin typeface="Work Sans ExtraBol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4" y="8757729"/>
            <a:ext cx="5610820" cy="208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052345" y="9157784"/>
            <a:ext cx="4862860" cy="356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Help us to fill vacancies with top candidates from your network. Get started now! Register at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yourcompany.talentry.com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 - or get the app: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05" y="9886950"/>
            <a:ext cx="965200" cy="9398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5889B99-A3F6-3749-26EF-F23A9883A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93" y="640003"/>
            <a:ext cx="802984" cy="2509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A39BD76-0214-FCB7-9FC9-8A714F4629A4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4D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GB" sz="2400" b="1" dirty="0">
                <a:solidFill>
                  <a:srgbClr val="006996"/>
                </a:solidFill>
                <a:latin typeface="Work Sans" pitchFamily="2" charset="77"/>
              </a:rPr>
              <a:t>HOW IT WORKS</a:t>
            </a:r>
            <a:r>
              <a:rPr lang="en-DE" sz="2400" b="1" dirty="0">
                <a:solidFill>
                  <a:srgbClr val="006996"/>
                </a:solidFill>
                <a:latin typeface="Work Sans" pitchFamily="2" charset="77"/>
              </a:rPr>
              <a:t>!</a:t>
            </a:r>
            <a:r>
              <a:rPr lang="en-GB" sz="2400" b="1" dirty="0">
                <a:solidFill>
                  <a:srgbClr val="006996"/>
                </a:solidFill>
                <a:latin typeface="Work Sans" pitchFamily="2" charset="77"/>
              </a:rPr>
              <a:t>  </a:t>
            </a:r>
            <a:endParaRPr lang="en-DE" sz="2400" b="1" dirty="0">
              <a:solidFill>
                <a:srgbClr val="006996"/>
              </a:solidFill>
              <a:latin typeface="Work Sans" pitchFamily="2" charset="77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245BF7-3B24-290F-E155-5BC0F768E64B}"/>
              </a:ext>
            </a:extLst>
          </p:cNvPr>
          <p:cNvGrpSpPr/>
          <p:nvPr/>
        </p:nvGrpSpPr>
        <p:grpSpPr>
          <a:xfrm>
            <a:off x="6368517" y="8792008"/>
            <a:ext cx="625531" cy="833751"/>
            <a:chOff x="6475071" y="2366507"/>
            <a:chExt cx="638634" cy="85121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3AC3189-3E19-F2D8-BBC0-73E8AE846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D2FE20A-DC96-EFED-F4B8-61E03F5E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9C3A53D-04A5-CF4B-C1A7-218B73F51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32A12AE9-BA7A-40FE-9174-3E81E31A9D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9529" y="3823391"/>
            <a:ext cx="4375917" cy="456070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C47055F-37B1-303B-F51A-7D80D78726E9}"/>
              </a:ext>
            </a:extLst>
          </p:cNvPr>
          <p:cNvSpPr/>
          <p:nvPr/>
        </p:nvSpPr>
        <p:spPr>
          <a:xfrm>
            <a:off x="3611833" y="7645543"/>
            <a:ext cx="1545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58E852-CD59-C0E9-6394-75771D034EA6}"/>
              </a:ext>
            </a:extLst>
          </p:cNvPr>
          <p:cNvSpPr/>
          <p:nvPr/>
        </p:nvSpPr>
        <p:spPr>
          <a:xfrm>
            <a:off x="5188073" y="4046502"/>
            <a:ext cx="1418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2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47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0" y="797686"/>
            <a:ext cx="6898830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11186"/>
            <a:ext cx="6961184" cy="1757689"/>
            <a:chOff x="-150634" y="1098833"/>
            <a:chExt cx="6860881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81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6" cy="1621623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792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1. Register with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2. Browse vacancies 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3. Recommend jobs with just a few clicks 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4. Collect points &amp; redeem for rewards 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5. Welcome new colleagues &amp; look forward to 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    a cash reward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64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You help friends and acquaintances to find an exciting new job – thanks to you, we gain employees that are a perfect match for us! You collect points for every activity, which you can redeem for attractive rewards.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0440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4" y="8825758"/>
            <a:ext cx="5610820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5588" y="218849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44" y="9757346"/>
            <a:ext cx="965200" cy="939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AB7E420-17CA-3B66-0BF8-153CFAE70B3E}"/>
              </a:ext>
            </a:extLst>
          </p:cNvPr>
          <p:cNvSpPr/>
          <p:nvPr/>
        </p:nvSpPr>
        <p:spPr>
          <a:xfrm>
            <a:off x="1052345" y="9225813"/>
            <a:ext cx="4862860" cy="356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Help us to fill vacancies with top candidates from your network. Get started now! Register at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yourcompany.talentry.com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 - or get the app: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1AD53-C044-177D-C276-FAC4D8C8B026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GB" sz="2400" b="1" dirty="0">
                <a:solidFill>
                  <a:srgbClr val="044085"/>
                </a:solidFill>
                <a:latin typeface="Work Sans" pitchFamily="2" charset="77"/>
              </a:rPr>
              <a:t>HOW IT WORKS</a:t>
            </a:r>
            <a:r>
              <a:rPr lang="en-DE" sz="2400" b="1" dirty="0">
                <a:solidFill>
                  <a:srgbClr val="044085"/>
                </a:solidFill>
                <a:latin typeface="Work Sans" pitchFamily="2" charset="77"/>
              </a:rPr>
              <a:t>!</a:t>
            </a:r>
            <a:r>
              <a:rPr lang="en-GB" sz="2400" b="1" dirty="0">
                <a:solidFill>
                  <a:srgbClr val="044085"/>
                </a:solidFill>
                <a:latin typeface="Work Sans" pitchFamily="2" charset="77"/>
              </a:rPr>
              <a:t>  </a:t>
            </a:r>
            <a:endParaRPr lang="en-DE" sz="2400" b="1" dirty="0">
              <a:solidFill>
                <a:srgbClr val="044085"/>
              </a:solidFill>
              <a:latin typeface="Work Sans" pitchFamily="2" charset="77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43F697-B35E-6E0D-CBD0-BAF370B7E876}"/>
              </a:ext>
            </a:extLst>
          </p:cNvPr>
          <p:cNvGrpSpPr/>
          <p:nvPr/>
        </p:nvGrpSpPr>
        <p:grpSpPr>
          <a:xfrm>
            <a:off x="6368517" y="8792008"/>
            <a:ext cx="625531" cy="833751"/>
            <a:chOff x="6475071" y="2366507"/>
            <a:chExt cx="638634" cy="85121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FB49223-D66B-BCB7-37CB-BA851B05A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2717E73-764D-1B74-1172-F72B6987D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A024A89-1A14-DC81-930A-8BD58A48C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F874412C-6AB3-E4CA-979D-80677C6A36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9529" y="3823391"/>
            <a:ext cx="4375917" cy="456070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054C59D-005F-CF14-93C3-ED0279E4571B}"/>
              </a:ext>
            </a:extLst>
          </p:cNvPr>
          <p:cNvSpPr/>
          <p:nvPr/>
        </p:nvSpPr>
        <p:spPr>
          <a:xfrm>
            <a:off x="3611833" y="7645543"/>
            <a:ext cx="1545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308AF67-2C48-FF67-1CB1-1B7FD3621E79}"/>
              </a:ext>
            </a:extLst>
          </p:cNvPr>
          <p:cNvSpPr/>
          <p:nvPr/>
        </p:nvSpPr>
        <p:spPr>
          <a:xfrm>
            <a:off x="5188073" y="4046502"/>
            <a:ext cx="1418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2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90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2337"/>
            <a:ext cx="7578725" cy="1080769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31298"/>
            <a:ext cx="6600825" cy="1757689"/>
            <a:chOff x="-150634" y="1098833"/>
            <a:chExt cx="6505714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1"/>
            <a:ext cx="2980387" cy="1792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1. Register with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2. Browse vacancies 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3. Recommend jobs with just a few clicks 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4. Collect points &amp; redeem for rewards 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5. Welcome new colleagues &amp; look forward to 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    a cash reward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864987"/>
            <a:ext cx="5888981" cy="64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You help friends and acquaintances to find an exciting new job – thanks to you, we gain employees that are a perfect match for us! You collect points for every activity, which you can redeem for attractive rewards.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FFFFFF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7" y="8845870"/>
            <a:ext cx="5637039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052345" y="9261969"/>
            <a:ext cx="4862860" cy="176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endParaRPr lang="en-DE" sz="1100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052345" y="9245925"/>
            <a:ext cx="4862860" cy="356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yourcompany.talentry.com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 - or get the app: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91534E-9701-1B6C-2E18-0AC04C789D39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4C6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Work Sans" pitchFamily="2" charset="77"/>
              </a:rPr>
              <a:t>HOW IT WORKS</a:t>
            </a:r>
            <a:r>
              <a:rPr lang="en-DE" sz="2400" b="1" dirty="0">
                <a:solidFill>
                  <a:schemeClr val="bg1"/>
                </a:solidFill>
                <a:latin typeface="Work Sans" pitchFamily="2" charset="77"/>
              </a:rPr>
              <a:t>!</a:t>
            </a:r>
            <a:r>
              <a:rPr lang="en-GB" sz="2400" b="1" dirty="0">
                <a:solidFill>
                  <a:schemeClr val="bg1"/>
                </a:solidFill>
                <a:latin typeface="Work Sans" pitchFamily="2" charset="77"/>
              </a:rPr>
              <a:t>  </a:t>
            </a:r>
            <a:endParaRPr lang="en-DE" sz="2400" b="1" dirty="0">
              <a:solidFill>
                <a:schemeClr val="bg1"/>
              </a:solidFill>
              <a:latin typeface="Work Sans" pitchFamily="2" charset="77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A38C2F-B980-6D73-04EA-FFE57BAF6BC6}"/>
              </a:ext>
            </a:extLst>
          </p:cNvPr>
          <p:cNvGrpSpPr/>
          <p:nvPr/>
        </p:nvGrpSpPr>
        <p:grpSpPr>
          <a:xfrm>
            <a:off x="6368517" y="8792008"/>
            <a:ext cx="625531" cy="833751"/>
            <a:chOff x="6475071" y="2366507"/>
            <a:chExt cx="638634" cy="85121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9038EA0-D90E-7B54-F865-BAEDB2940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544C1FE-A32B-A051-2511-0AA2A9FD3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F9C6139-A4AF-A7C7-B765-3056564DA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59620CF-33EC-4199-FC9A-1301FF9ADB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9529" y="3823391"/>
            <a:ext cx="4375917" cy="456070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BC7E4F8-ECE8-E994-6C10-93EB5DEE7514}"/>
              </a:ext>
            </a:extLst>
          </p:cNvPr>
          <p:cNvSpPr/>
          <p:nvPr/>
        </p:nvSpPr>
        <p:spPr>
          <a:xfrm>
            <a:off x="3611833" y="7645543"/>
            <a:ext cx="1545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F03BB9-A0A3-B83B-D389-76DF208B4658}"/>
              </a:ext>
            </a:extLst>
          </p:cNvPr>
          <p:cNvSpPr/>
          <p:nvPr/>
        </p:nvSpPr>
        <p:spPr>
          <a:xfrm>
            <a:off x="5188073" y="4046502"/>
            <a:ext cx="1418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2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998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  <a:solidFill>
            <a:srgbClr val="71697A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495584"/>
            <a:ext cx="6600825" cy="1757689"/>
            <a:chOff x="-150634" y="1098833"/>
            <a:chExt cx="6505714" cy="1757689"/>
          </a:xfrm>
          <a:solidFill>
            <a:srgbClr val="71697A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792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1. Register with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Talentry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2. Browse vacancies 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3. Recommend jobs with just a few clicks 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4. Collect points &amp; redeem for rewards 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5. Welcome new colleagues &amp; look forward to 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    a cash reward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64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You help friends and acquaintances to find an exciting new job – thanks to you, we gain employees that are a perfect match for us! You collect points for every activity, which you can redeem for attractive rewards.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7" y="8810156"/>
            <a:ext cx="5637039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chemeClr val="bg1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573659D-0DBF-07BB-A70D-B165EFC42E36}"/>
              </a:ext>
            </a:extLst>
          </p:cNvPr>
          <p:cNvSpPr/>
          <p:nvPr/>
        </p:nvSpPr>
        <p:spPr>
          <a:xfrm>
            <a:off x="1052345" y="9210211"/>
            <a:ext cx="4862860" cy="356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Help us to fill vacancies with top candidates from your network. Get started now! Register at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yourcompany.talentry.com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 - or get the app: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FCF6D6-6FA3-4DCF-CAE4-001294D17578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Work Sans" pitchFamily="2" charset="77"/>
              </a:rPr>
              <a:t>HOW IT WORKS</a:t>
            </a:r>
            <a:r>
              <a:rPr lang="en-DE" sz="2400" b="1" dirty="0">
                <a:solidFill>
                  <a:schemeClr val="bg1"/>
                </a:solidFill>
                <a:latin typeface="Work Sans" pitchFamily="2" charset="77"/>
              </a:rPr>
              <a:t>!</a:t>
            </a:r>
            <a:r>
              <a:rPr lang="en-GB" sz="2400" b="1" dirty="0">
                <a:solidFill>
                  <a:schemeClr val="bg1"/>
                </a:solidFill>
                <a:latin typeface="Work Sans" pitchFamily="2" charset="77"/>
              </a:rPr>
              <a:t>  </a:t>
            </a:r>
            <a:endParaRPr lang="en-DE" sz="2400" b="1" dirty="0">
              <a:solidFill>
                <a:schemeClr val="bg1"/>
              </a:solidFill>
              <a:latin typeface="Work Sans" pitchFamily="2" charset="77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BBC9B57-46EF-CEE2-0333-30624E393EBA}"/>
              </a:ext>
            </a:extLst>
          </p:cNvPr>
          <p:cNvGrpSpPr/>
          <p:nvPr/>
        </p:nvGrpSpPr>
        <p:grpSpPr>
          <a:xfrm>
            <a:off x="6368517" y="8792008"/>
            <a:ext cx="625531" cy="833751"/>
            <a:chOff x="6475071" y="2366507"/>
            <a:chExt cx="638634" cy="85121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6939CC4-AE24-7957-4779-2FB569408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8CA984F-E309-9DBE-040D-0C08B5920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3BF10A2-F0F5-0A71-0DEE-8CC6EE92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9B5EB78E-BCC1-0CA6-7550-C6E77BE853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9529" y="3823391"/>
            <a:ext cx="4375917" cy="456070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06402FB-678A-0D05-1727-D3CA05183575}"/>
              </a:ext>
            </a:extLst>
          </p:cNvPr>
          <p:cNvSpPr/>
          <p:nvPr/>
        </p:nvSpPr>
        <p:spPr>
          <a:xfrm>
            <a:off x="3611833" y="7645543"/>
            <a:ext cx="1545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531A91-3D1B-D8FE-67C1-80B897A6D6D1}"/>
              </a:ext>
            </a:extLst>
          </p:cNvPr>
          <p:cNvSpPr/>
          <p:nvPr/>
        </p:nvSpPr>
        <p:spPr>
          <a:xfrm>
            <a:off x="5188073" y="4046502"/>
            <a:ext cx="1418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2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133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  <a:solidFill>
            <a:srgbClr val="FCD5CE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78483"/>
            <a:ext cx="6600825" cy="1757689"/>
            <a:chOff x="-150634" y="1098833"/>
            <a:chExt cx="6505714" cy="1757689"/>
          </a:xfrm>
          <a:solidFill>
            <a:srgbClr val="FCD5CE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2"/>
            <a:ext cx="2980387" cy="1792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1. Register with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Talentry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2. Browse vacancies 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3. Recommend jobs with just a few clicks 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4. Collect points &amp; redeem for rewards 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5. Welcome new colleagues &amp; look forward to </a:t>
            </a:r>
            <a:b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     a cash reward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950133"/>
            <a:ext cx="5888981" cy="64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You help friends and acquaintances to find an exciting new job – thanks to you, we gain employees that are a perfect match for us! You collect points for every activity, which you can redeem for attractive rewards.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Employees Recruit 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82373D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4" y="8893055"/>
            <a:ext cx="5610820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82373D"/>
                </a:solidFill>
                <a:latin typeface="Work Sans Medium" pitchFamily="2" charset="77"/>
              </a:rPr>
              <a:t>You are our best and most authentic ambassadors!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777C4F7-CCB0-63A4-4B7A-FE611E2AE798}"/>
              </a:ext>
            </a:extLst>
          </p:cNvPr>
          <p:cNvSpPr/>
          <p:nvPr/>
        </p:nvSpPr>
        <p:spPr>
          <a:xfrm>
            <a:off x="1052345" y="9293110"/>
            <a:ext cx="4862860" cy="356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Help us to fill vacancies with top candidates from your network. Get started now! Register at </a:t>
            </a:r>
            <a:r>
              <a:rPr lang="en-GB" sz="1100" b="1" dirty="0" err="1">
                <a:solidFill>
                  <a:srgbClr val="82373D"/>
                </a:solidFill>
                <a:latin typeface="Nunito Sans SemiBold" pitchFamily="2" charset="77"/>
              </a:rPr>
              <a:t>yourcompany.talentry.com</a:t>
            </a:r>
            <a:r>
              <a:rPr lang="en-GB" sz="1100" b="1" dirty="0">
                <a:solidFill>
                  <a:srgbClr val="82373D"/>
                </a:solidFill>
                <a:latin typeface="Nunito Sans SemiBold" pitchFamily="2" charset="77"/>
              </a:rPr>
              <a:t> - or get the app: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CDEE93-B400-2FAF-7565-96E821A513E9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GB" sz="2400" b="1" dirty="0">
                <a:solidFill>
                  <a:srgbClr val="82373D"/>
                </a:solidFill>
                <a:latin typeface="Work Sans" pitchFamily="2" charset="77"/>
              </a:rPr>
              <a:t>HOW IT WORKS</a:t>
            </a:r>
            <a:r>
              <a:rPr lang="en-DE" sz="2400" b="1" dirty="0">
                <a:solidFill>
                  <a:srgbClr val="82373D"/>
                </a:solidFill>
                <a:latin typeface="Work Sans" pitchFamily="2" charset="77"/>
              </a:rPr>
              <a:t>!</a:t>
            </a:r>
            <a:r>
              <a:rPr lang="en-GB" sz="2400" b="1" dirty="0">
                <a:solidFill>
                  <a:srgbClr val="82373D"/>
                </a:solidFill>
                <a:latin typeface="Work Sans" pitchFamily="2" charset="77"/>
              </a:rPr>
              <a:t>  </a:t>
            </a:r>
            <a:endParaRPr lang="en-DE" sz="2400" b="1" dirty="0">
              <a:solidFill>
                <a:srgbClr val="82373D"/>
              </a:solidFill>
              <a:latin typeface="Work Sans" pitchFamily="2" charset="77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D3EBA27-3C76-24C5-65FB-5BB029CC7020}"/>
              </a:ext>
            </a:extLst>
          </p:cNvPr>
          <p:cNvGrpSpPr/>
          <p:nvPr/>
        </p:nvGrpSpPr>
        <p:grpSpPr>
          <a:xfrm>
            <a:off x="6368517" y="8792008"/>
            <a:ext cx="625531" cy="833751"/>
            <a:chOff x="6475071" y="2366507"/>
            <a:chExt cx="638634" cy="85121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A980AA0-C285-0786-F4EF-B4597AA01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FAB610E-82F2-B59A-9F56-F74EAD176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EC9EEC1-1342-E605-E21A-6823904DC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3BAE258E-893E-C00C-FB7B-B48566149D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9529" y="3823391"/>
            <a:ext cx="4375917" cy="456070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BA18E66-F3D2-732A-1A1F-EAFB77525C5B}"/>
              </a:ext>
            </a:extLst>
          </p:cNvPr>
          <p:cNvSpPr/>
          <p:nvPr/>
        </p:nvSpPr>
        <p:spPr>
          <a:xfrm>
            <a:off x="3611833" y="7645543"/>
            <a:ext cx="1545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489BB7"/>
                </a:solidFill>
                <a:latin typeface="Nunito Sans SemiBold" pitchFamily="2" charset="77"/>
              </a:rPr>
              <a:t>Reward: €1000</a:t>
            </a:r>
            <a:endParaRPr lang="en-DE" sz="14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6C88C3-4193-9B81-D52E-6CCA0047CBEE}"/>
              </a:ext>
            </a:extLst>
          </p:cNvPr>
          <p:cNvSpPr/>
          <p:nvPr/>
        </p:nvSpPr>
        <p:spPr>
          <a:xfrm>
            <a:off x="5188073" y="4046502"/>
            <a:ext cx="1418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489BB7"/>
                </a:solidFill>
                <a:latin typeface="Nunito Sans SemiBold" pitchFamily="2" charset="77"/>
              </a:rPr>
              <a:t>+ 5 Points</a:t>
            </a:r>
            <a:endParaRPr lang="en-DE" sz="20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994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5B191329C174384F6897F1FD91BAB" ma:contentTypeVersion="18" ma:contentTypeDescription="Create a new document." ma:contentTypeScope="" ma:versionID="2d2c5fb371504e6be432e467856806f1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e5b15386ee090966c6f47a1aedf6cb41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275316-66E0-4750-91E7-CA8D68C70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D6399-9CE6-4275-8E1B-066598DC055D}">
  <ds:schemaRefs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29c50919-b7f8-4492-b835-cd94fc4d83c6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816cd3e-c849-4827-8432-c54ff2bb246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71528D-3407-401B-8872-3CCC1F1EF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c50919-b7f8-4492-b835-cd94fc4d83c6"/>
    <ds:schemaRef ds:uri="0816cd3e-c849-4827-8432-c54ff2bb2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724</Words>
  <Application>Microsoft Macintosh PowerPoint</Application>
  <PresentationFormat>Custom</PresentationFormat>
  <Paragraphs>54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Nunito Sans SemiBold</vt:lpstr>
      <vt:lpstr>Work Sans</vt:lpstr>
      <vt:lpstr>Work Sans ExtraBold</vt:lpstr>
      <vt:lpstr>Work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lastModifiedBy>Nicolas Gomez</cp:lastModifiedBy>
  <cp:revision>2</cp:revision>
  <dcterms:created xsi:type="dcterms:W3CDTF">2022-04-21T08:00:45Z</dcterms:created>
  <dcterms:modified xsi:type="dcterms:W3CDTF">2022-05-20T11:51:24Z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