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4"/>
  </p:sldMasterIdLst>
  <p:notesMasterIdLst>
    <p:notesMasterId r:id="rId10"/>
  </p:notesMasterIdLst>
  <p:sldIdLst>
    <p:sldId id="256" r:id="rId5"/>
    <p:sldId id="260" r:id="rId6"/>
    <p:sldId id="258" r:id="rId7"/>
    <p:sldId id="261" r:id="rId8"/>
    <p:sldId id="259" r:id="rId9"/>
  </p:sldIdLst>
  <p:sldSz cx="1116647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5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73D"/>
    <a:srgbClr val="044085"/>
    <a:srgbClr val="006996"/>
    <a:srgbClr val="F7F7FF"/>
    <a:srgbClr val="CEE3FF"/>
    <a:srgbClr val="FFB5A7"/>
    <a:srgbClr val="4C688F"/>
    <a:srgbClr val="FEC89A"/>
    <a:srgbClr val="71697A"/>
    <a:srgbClr val="4D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44EEA-F95D-8A4B-BF08-BDB4071866D0}" v="5" dt="2022-05-12T08:52:03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9"/>
    <p:restoredTop sz="94720"/>
  </p:normalViewPr>
  <p:slideViewPr>
    <p:cSldViewPr snapToGrid="0" snapToObjects="1" showGuides="1">
      <p:cViewPr>
        <p:scale>
          <a:sx n="164" d="100"/>
          <a:sy n="164" d="100"/>
        </p:scale>
        <p:origin x="3240" y="-3088"/>
      </p:cViewPr>
      <p:guideLst>
        <p:guide orient="horz" pos="4762"/>
        <p:guide pos="3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Dean" userId="71194a3f66c1bfa0" providerId="LiveId" clId="{F29892CA-ED23-4CC8-A77C-E8646BED3515}"/>
    <pc:docChg chg="undo custSel modSld">
      <pc:chgData name="Stuart Dean" userId="71194a3f66c1bfa0" providerId="LiveId" clId="{F29892CA-ED23-4CC8-A77C-E8646BED3515}" dt="2022-05-10T14:45:38.278" v="1459" actId="6549"/>
      <pc:docMkLst>
        <pc:docMk/>
      </pc:docMkLst>
      <pc:sldChg chg="modSp mod">
        <pc:chgData name="Stuart Dean" userId="71194a3f66c1bfa0" providerId="LiveId" clId="{F29892CA-ED23-4CC8-A77C-E8646BED3515}" dt="2022-05-10T14:45:38.278" v="1459" actId="6549"/>
        <pc:sldMkLst>
          <pc:docMk/>
          <pc:sldMk cId="2784722683" sldId="256"/>
        </pc:sldMkLst>
        <pc:spChg chg="mod">
          <ac:chgData name="Stuart Dean" userId="71194a3f66c1bfa0" providerId="LiveId" clId="{F29892CA-ED23-4CC8-A77C-E8646BED3515}" dt="2022-05-10T14:40:16.886" v="1447" actId="6549"/>
          <ac:spMkLst>
            <pc:docMk/>
            <pc:sldMk cId="2784722683" sldId="256"/>
            <ac:spMk id="13" creationId="{ED92010B-DD52-71A7-EED7-0D43C2398E96}"/>
          </ac:spMkLst>
        </pc:spChg>
        <pc:spChg chg="mod">
          <ac:chgData name="Stuart Dean" userId="71194a3f66c1bfa0" providerId="LiveId" clId="{F29892CA-ED23-4CC8-A77C-E8646BED3515}" dt="2022-05-10T14:43:31.981" v="1458" actId="6549"/>
          <ac:spMkLst>
            <pc:docMk/>
            <pc:sldMk cId="2784722683" sldId="256"/>
            <ac:spMk id="14" creationId="{F1BF2C13-064F-9D4D-E0C6-2CA0FB3BBA98}"/>
          </ac:spMkLst>
        </pc:spChg>
        <pc:spChg chg="mod">
          <ac:chgData name="Stuart Dean" userId="71194a3f66c1bfa0" providerId="LiveId" clId="{F29892CA-ED23-4CC8-A77C-E8646BED3515}" dt="2022-05-09T12:18:08.151" v="64" actId="6549"/>
          <ac:spMkLst>
            <pc:docMk/>
            <pc:sldMk cId="2784722683" sldId="256"/>
            <ac:spMk id="17" creationId="{59196D3E-46DF-9F0B-489D-DC59F6EBD209}"/>
          </ac:spMkLst>
        </pc:spChg>
        <pc:spChg chg="mod">
          <ac:chgData name="Stuart Dean" userId="71194a3f66c1bfa0" providerId="LiveId" clId="{F29892CA-ED23-4CC8-A77C-E8646BED3515}" dt="2022-05-09T12:25:41.596" v="1098" actId="6549"/>
          <ac:spMkLst>
            <pc:docMk/>
            <pc:sldMk cId="2784722683" sldId="256"/>
            <ac:spMk id="21" creationId="{FD8916DE-157E-884F-B7B4-63B51DC3165A}"/>
          </ac:spMkLst>
        </pc:spChg>
        <pc:spChg chg="mod">
          <ac:chgData name="Stuart Dean" userId="71194a3f66c1bfa0" providerId="LiveId" clId="{F29892CA-ED23-4CC8-A77C-E8646BED3515}" dt="2022-05-09T12:26:52.883" v="1386" actId="6549"/>
          <ac:spMkLst>
            <pc:docMk/>
            <pc:sldMk cId="2784722683" sldId="256"/>
            <ac:spMk id="23" creationId="{4BA024C4-90F7-FD33-5A89-41346A056D9C}"/>
          </ac:spMkLst>
        </pc:spChg>
        <pc:spChg chg="mod">
          <ac:chgData name="Stuart Dean" userId="71194a3f66c1bfa0" providerId="LiveId" clId="{F29892CA-ED23-4CC8-A77C-E8646BED3515}" dt="2022-05-09T12:28:39.822" v="1393" actId="20577"/>
          <ac:spMkLst>
            <pc:docMk/>
            <pc:sldMk cId="2784722683" sldId="256"/>
            <ac:spMk id="29" creationId="{FA39BD76-0214-FCB7-9FC9-8A714F4629A4}"/>
          </ac:spMkLst>
        </pc:spChg>
        <pc:spChg chg="mod">
          <ac:chgData name="Stuart Dean" userId="71194a3f66c1bfa0" providerId="LiveId" clId="{F29892CA-ED23-4CC8-A77C-E8646BED3515}" dt="2022-05-10T14:45:38.278" v="1459" actId="6549"/>
          <ac:spMkLst>
            <pc:docMk/>
            <pc:sldMk cId="2784722683" sldId="256"/>
            <ac:spMk id="41" creationId="{2A2F8071-B4A1-5399-FB61-4AB5417B6547}"/>
          </ac:spMkLst>
        </pc:spChg>
        <pc:spChg chg="mod">
          <ac:chgData name="Stuart Dean" userId="71194a3f66c1bfa0" providerId="LiveId" clId="{F29892CA-ED23-4CC8-A77C-E8646BED3515}" dt="2022-05-09T12:22:11.425" v="622" actId="6549"/>
          <ac:spMkLst>
            <pc:docMk/>
            <pc:sldMk cId="2784722683" sldId="256"/>
            <ac:spMk id="42" creationId="{77AA8D80-3D01-D277-6613-64294D1E7639}"/>
          </ac:spMkLst>
        </pc:spChg>
      </pc:sldChg>
    </pc:docChg>
  </pc:docChgLst>
  <pc:docChgLst>
    <pc:chgData name="Nicolas Gomez" userId="0e45ef33-4622-47d9-a7c4-743ce47423d2" providerId="ADAL" clId="{C8944EEA-F95D-8A4B-BF08-BDB4071866D0}"/>
    <pc:docChg chg="undo custSel modSld">
      <pc:chgData name="Nicolas Gomez" userId="0e45ef33-4622-47d9-a7c4-743ce47423d2" providerId="ADAL" clId="{C8944EEA-F95D-8A4B-BF08-BDB4071866D0}" dt="2022-05-12T08:52:03.958" v="95"/>
      <pc:docMkLst>
        <pc:docMk/>
      </pc:docMkLst>
      <pc:sldChg chg="addSp delSp modSp mod">
        <pc:chgData name="Nicolas Gomez" userId="0e45ef33-4622-47d9-a7c4-743ce47423d2" providerId="ADAL" clId="{C8944EEA-F95D-8A4B-BF08-BDB4071866D0}" dt="2022-05-12T08:51:24.081" v="81" actId="1038"/>
        <pc:sldMkLst>
          <pc:docMk/>
          <pc:sldMk cId="2784722683" sldId="256"/>
        </pc:sldMkLst>
        <pc:spChg chg="add mod">
          <ac:chgData name="Nicolas Gomez" userId="0e45ef33-4622-47d9-a7c4-743ce47423d2" providerId="ADAL" clId="{C8944EEA-F95D-8A4B-BF08-BDB4071866D0}" dt="2022-05-12T08:51:24.081" v="81" actId="1038"/>
          <ac:spMkLst>
            <pc:docMk/>
            <pc:sldMk cId="2784722683" sldId="256"/>
            <ac:spMk id="33" creationId="{537DA3F4-44AC-6C90-9EDF-23053FEC170C}"/>
          </ac:spMkLst>
        </pc:spChg>
        <pc:spChg chg="add mod">
          <ac:chgData name="Nicolas Gomez" userId="0e45ef33-4622-47d9-a7c4-743ce47423d2" providerId="ADAL" clId="{C8944EEA-F95D-8A4B-BF08-BDB4071866D0}" dt="2022-05-12T08:45:48.452" v="45" actId="1035"/>
          <ac:spMkLst>
            <pc:docMk/>
            <pc:sldMk cId="2784722683" sldId="256"/>
            <ac:spMk id="38" creationId="{DF8086A5-1907-0649-54C9-C495E4D55450}"/>
          </ac:spMkLst>
        </pc:spChg>
        <pc:spChg chg="del topLvl">
          <ac:chgData name="Nicolas Gomez" userId="0e45ef33-4622-47d9-a7c4-743ce47423d2" providerId="ADAL" clId="{C8944EEA-F95D-8A4B-BF08-BDB4071866D0}" dt="2022-05-12T08:44:36.290" v="2" actId="478"/>
          <ac:spMkLst>
            <pc:docMk/>
            <pc:sldMk cId="2784722683" sldId="256"/>
            <ac:spMk id="41" creationId="{2A2F8071-B4A1-5399-FB61-4AB5417B6547}"/>
          </ac:spMkLst>
        </pc:spChg>
        <pc:spChg chg="del mod">
          <ac:chgData name="Nicolas Gomez" userId="0e45ef33-4622-47d9-a7c4-743ce47423d2" providerId="ADAL" clId="{C8944EEA-F95D-8A4B-BF08-BDB4071866D0}" dt="2022-05-12T08:44:34.699" v="1" actId="478"/>
          <ac:spMkLst>
            <pc:docMk/>
            <pc:sldMk cId="2784722683" sldId="256"/>
            <ac:spMk id="42" creationId="{77AA8D80-3D01-D277-6613-64294D1E7639}"/>
          </ac:spMkLst>
        </pc:spChg>
        <pc:grpChg chg="del">
          <ac:chgData name="Nicolas Gomez" userId="0e45ef33-4622-47d9-a7c4-743ce47423d2" providerId="ADAL" clId="{C8944EEA-F95D-8A4B-BF08-BDB4071866D0}" dt="2022-05-12T08:44:36.290" v="2" actId="478"/>
          <ac:grpSpMkLst>
            <pc:docMk/>
            <pc:sldMk cId="2784722683" sldId="256"/>
            <ac:grpSpMk id="2" creationId="{605B7D43-2749-88D4-F1CF-BE74D2B5AEE4}"/>
          </ac:grpSpMkLst>
        </pc:grpChg>
        <pc:picChg chg="add mod">
          <ac:chgData name="Nicolas Gomez" userId="0e45ef33-4622-47d9-a7c4-743ce47423d2" providerId="ADAL" clId="{C8944EEA-F95D-8A4B-BF08-BDB4071866D0}" dt="2022-05-12T08:44:56.991" v="11" actId="1076"/>
          <ac:picMkLst>
            <pc:docMk/>
            <pc:sldMk cId="2784722683" sldId="256"/>
            <ac:picMk id="31" creationId="{4856C37B-ADD6-495C-1BF4-E4853EEF463C}"/>
          </ac:picMkLst>
        </pc:picChg>
        <pc:picChg chg="del topLvl">
          <ac:chgData name="Nicolas Gomez" userId="0e45ef33-4622-47d9-a7c4-743ce47423d2" providerId="ADAL" clId="{C8944EEA-F95D-8A4B-BF08-BDB4071866D0}" dt="2022-05-12T08:44:36.708" v="3" actId="478"/>
          <ac:picMkLst>
            <pc:docMk/>
            <pc:sldMk cId="2784722683" sldId="256"/>
            <ac:picMk id="40" creationId="{80423DC5-7710-9EC9-6391-B93DA44B82E5}"/>
          </ac:picMkLst>
        </pc:picChg>
      </pc:sldChg>
      <pc:sldChg chg="addSp delSp modSp mod">
        <pc:chgData name="Nicolas Gomez" userId="0e45ef33-4622-47d9-a7c4-743ce47423d2" providerId="ADAL" clId="{C8944EEA-F95D-8A4B-BF08-BDB4071866D0}" dt="2022-05-12T08:52:03.958" v="95"/>
        <pc:sldMkLst>
          <pc:docMk/>
          <pc:sldMk cId="2009940668" sldId="259"/>
        </pc:sldMkLst>
        <pc:spChg chg="del">
          <ac:chgData name="Nicolas Gomez" userId="0e45ef33-4622-47d9-a7c4-743ce47423d2" providerId="ADAL" clId="{C8944EEA-F95D-8A4B-BF08-BDB4071866D0}" dt="2022-05-12T08:52:01.131" v="93" actId="478"/>
          <ac:spMkLst>
            <pc:docMk/>
            <pc:sldMk cId="2009940668" sldId="259"/>
            <ac:spMk id="31" creationId="{1D4FA1B1-8D4E-83FD-435B-972B3A2D8767}"/>
          </ac:spMkLst>
        </pc:spChg>
        <pc:spChg chg="del">
          <ac:chgData name="Nicolas Gomez" userId="0e45ef33-4622-47d9-a7c4-743ce47423d2" providerId="ADAL" clId="{C8944EEA-F95D-8A4B-BF08-BDB4071866D0}" dt="2022-05-12T08:52:02.723" v="94" actId="478"/>
          <ac:spMkLst>
            <pc:docMk/>
            <pc:sldMk cId="2009940668" sldId="259"/>
            <ac:spMk id="33" creationId="{426DD2E9-DB70-DBA1-2969-7E9284672E72}"/>
          </ac:spMkLst>
        </pc:spChg>
        <pc:spChg chg="add mod">
          <ac:chgData name="Nicolas Gomez" userId="0e45ef33-4622-47d9-a7c4-743ce47423d2" providerId="ADAL" clId="{C8944EEA-F95D-8A4B-BF08-BDB4071866D0}" dt="2022-05-12T08:52:03.958" v="95"/>
          <ac:spMkLst>
            <pc:docMk/>
            <pc:sldMk cId="2009940668" sldId="259"/>
            <ac:spMk id="41" creationId="{D58810E4-2C4E-0C2E-3A3A-9D229CD86CEA}"/>
          </ac:spMkLst>
        </pc:spChg>
        <pc:spChg chg="add mod">
          <ac:chgData name="Nicolas Gomez" userId="0e45ef33-4622-47d9-a7c4-743ce47423d2" providerId="ADAL" clId="{C8944EEA-F95D-8A4B-BF08-BDB4071866D0}" dt="2022-05-12T08:52:03.958" v="95"/>
          <ac:spMkLst>
            <pc:docMk/>
            <pc:sldMk cId="2009940668" sldId="259"/>
            <ac:spMk id="42" creationId="{37FC1875-BF14-EFB3-F30D-3E8BB938F0D5}"/>
          </ac:spMkLst>
        </pc:spChg>
        <pc:picChg chg="del">
          <ac:chgData name="Nicolas Gomez" userId="0e45ef33-4622-47d9-a7c4-743ce47423d2" providerId="ADAL" clId="{C8944EEA-F95D-8A4B-BF08-BDB4071866D0}" dt="2022-05-12T08:51:59.753" v="92" actId="478"/>
          <ac:picMkLst>
            <pc:docMk/>
            <pc:sldMk cId="2009940668" sldId="259"/>
            <ac:picMk id="29" creationId="{65C9A265-0565-584B-D0CC-12726C8A2434}"/>
          </ac:picMkLst>
        </pc:picChg>
        <pc:picChg chg="add mod">
          <ac:chgData name="Nicolas Gomez" userId="0e45ef33-4622-47d9-a7c4-743ce47423d2" providerId="ADAL" clId="{C8944EEA-F95D-8A4B-BF08-BDB4071866D0}" dt="2022-05-12T08:52:03.958" v="95"/>
          <ac:picMkLst>
            <pc:docMk/>
            <pc:sldMk cId="2009940668" sldId="259"/>
            <ac:picMk id="40" creationId="{57615929-79FC-D81B-9F6C-9464D6988EE0}"/>
          </ac:picMkLst>
        </pc:picChg>
      </pc:sldChg>
      <pc:sldChg chg="addSp delSp modSp mod">
        <pc:chgData name="Nicolas Gomez" userId="0e45ef33-4622-47d9-a7c4-743ce47423d2" providerId="ADAL" clId="{C8944EEA-F95D-8A4B-BF08-BDB4071866D0}" dt="2022-05-12T08:51:42.780" v="87"/>
        <pc:sldMkLst>
          <pc:docMk/>
          <pc:sldMk cId="2868905691" sldId="260"/>
        </pc:sldMkLst>
        <pc:spChg chg="add del mod">
          <ac:chgData name="Nicolas Gomez" userId="0e45ef33-4622-47d9-a7c4-743ce47423d2" providerId="ADAL" clId="{C8944EEA-F95D-8A4B-BF08-BDB4071866D0}" dt="2022-05-12T08:51:40.463" v="85" actId="478"/>
          <ac:spMkLst>
            <pc:docMk/>
            <pc:sldMk cId="2868905691" sldId="260"/>
            <ac:spMk id="33" creationId="{1D5D4353-E8E7-7786-918D-38872BD5911F}"/>
          </ac:spMkLst>
        </pc:spChg>
        <pc:spChg chg="add del mod">
          <ac:chgData name="Nicolas Gomez" userId="0e45ef33-4622-47d9-a7c4-743ce47423d2" providerId="ADAL" clId="{C8944EEA-F95D-8A4B-BF08-BDB4071866D0}" dt="2022-05-12T08:51:41.828" v="86" actId="478"/>
          <ac:spMkLst>
            <pc:docMk/>
            <pc:sldMk cId="2868905691" sldId="260"/>
            <ac:spMk id="38" creationId="{82D1420B-6E9E-7AC7-06E7-33FDCC8E54B1}"/>
          </ac:spMkLst>
        </pc:spChg>
        <pc:spChg chg="add mod">
          <ac:chgData name="Nicolas Gomez" userId="0e45ef33-4622-47d9-a7c4-743ce47423d2" providerId="ADAL" clId="{C8944EEA-F95D-8A4B-BF08-BDB4071866D0}" dt="2022-05-12T08:51:42.780" v="87"/>
          <ac:spMkLst>
            <pc:docMk/>
            <pc:sldMk cId="2868905691" sldId="260"/>
            <ac:spMk id="43" creationId="{3B1AC6D7-460C-C658-E952-9EE497E4D6DD}"/>
          </ac:spMkLst>
        </pc:spChg>
        <pc:spChg chg="add mod">
          <ac:chgData name="Nicolas Gomez" userId="0e45ef33-4622-47d9-a7c4-743ce47423d2" providerId="ADAL" clId="{C8944EEA-F95D-8A4B-BF08-BDB4071866D0}" dt="2022-05-12T08:51:42.780" v="87"/>
          <ac:spMkLst>
            <pc:docMk/>
            <pc:sldMk cId="2868905691" sldId="260"/>
            <ac:spMk id="44" creationId="{E7AE54A2-2C84-9594-2B69-CCAB0E898D9B}"/>
          </ac:spMkLst>
        </pc:spChg>
        <pc:grpChg chg="del">
          <ac:chgData name="Nicolas Gomez" userId="0e45ef33-4622-47d9-a7c4-743ce47423d2" providerId="ADAL" clId="{C8944EEA-F95D-8A4B-BF08-BDB4071866D0}" dt="2022-05-12T08:51:32.786" v="82" actId="478"/>
          <ac:grpSpMkLst>
            <pc:docMk/>
            <pc:sldMk cId="2868905691" sldId="260"/>
            <ac:grpSpMk id="2" creationId="{605B7D43-2749-88D4-F1CF-BE74D2B5AEE4}"/>
          </ac:grpSpMkLst>
        </pc:grpChg>
        <pc:picChg chg="add del mod">
          <ac:chgData name="Nicolas Gomez" userId="0e45ef33-4622-47d9-a7c4-743ce47423d2" providerId="ADAL" clId="{C8944EEA-F95D-8A4B-BF08-BDB4071866D0}" dt="2022-05-12T08:51:38.005" v="84" actId="478"/>
          <ac:picMkLst>
            <pc:docMk/>
            <pc:sldMk cId="2868905691" sldId="260"/>
            <ac:picMk id="31" creationId="{C3C24A76-C04D-1E17-C63C-B5B052C137C3}"/>
          </ac:picMkLst>
        </pc:picChg>
        <pc:picChg chg="add mod">
          <ac:chgData name="Nicolas Gomez" userId="0e45ef33-4622-47d9-a7c4-743ce47423d2" providerId="ADAL" clId="{C8944EEA-F95D-8A4B-BF08-BDB4071866D0}" dt="2022-05-12T08:51:42.780" v="87"/>
          <ac:picMkLst>
            <pc:docMk/>
            <pc:sldMk cId="2868905691" sldId="260"/>
            <ac:picMk id="39" creationId="{47C96432-37F2-C5B7-7EE6-2AB7F469046D}"/>
          </ac:picMkLst>
        </pc:picChg>
      </pc:sldChg>
      <pc:sldChg chg="addSp delSp modSp mod">
        <pc:chgData name="Nicolas Gomez" userId="0e45ef33-4622-47d9-a7c4-743ce47423d2" providerId="ADAL" clId="{C8944EEA-F95D-8A4B-BF08-BDB4071866D0}" dt="2022-05-12T08:51:54.538" v="91"/>
        <pc:sldMkLst>
          <pc:docMk/>
          <pc:sldMk cId="3382912778" sldId="261"/>
        </pc:sldMkLst>
        <pc:spChg chg="del">
          <ac:chgData name="Nicolas Gomez" userId="0e45ef33-4622-47d9-a7c4-743ce47423d2" providerId="ADAL" clId="{C8944EEA-F95D-8A4B-BF08-BDB4071866D0}" dt="2022-05-12T08:51:53.632" v="90" actId="478"/>
          <ac:spMkLst>
            <pc:docMk/>
            <pc:sldMk cId="3382912778" sldId="261"/>
            <ac:spMk id="31" creationId="{DA620FC5-5BE5-9350-85ED-E1EAD1AEAEC3}"/>
          </ac:spMkLst>
        </pc:spChg>
        <pc:spChg chg="del">
          <ac:chgData name="Nicolas Gomez" userId="0e45ef33-4622-47d9-a7c4-743ce47423d2" providerId="ADAL" clId="{C8944EEA-F95D-8A4B-BF08-BDB4071866D0}" dt="2022-05-12T08:51:51.385" v="88" actId="478"/>
          <ac:spMkLst>
            <pc:docMk/>
            <pc:sldMk cId="3382912778" sldId="261"/>
            <ac:spMk id="33" creationId="{C4AA5AD6-F982-728D-373B-E85558DB0940}"/>
          </ac:spMkLst>
        </pc:spChg>
        <pc:spChg chg="add mod">
          <ac:chgData name="Nicolas Gomez" userId="0e45ef33-4622-47d9-a7c4-743ce47423d2" providerId="ADAL" clId="{C8944EEA-F95D-8A4B-BF08-BDB4071866D0}" dt="2022-05-12T08:51:54.538" v="91"/>
          <ac:spMkLst>
            <pc:docMk/>
            <pc:sldMk cId="3382912778" sldId="261"/>
            <ac:spMk id="41" creationId="{DE533456-94E6-0C7F-C542-3E9013D25AB9}"/>
          </ac:spMkLst>
        </pc:spChg>
        <pc:spChg chg="add mod">
          <ac:chgData name="Nicolas Gomez" userId="0e45ef33-4622-47d9-a7c4-743ce47423d2" providerId="ADAL" clId="{C8944EEA-F95D-8A4B-BF08-BDB4071866D0}" dt="2022-05-12T08:51:54.538" v="91"/>
          <ac:spMkLst>
            <pc:docMk/>
            <pc:sldMk cId="3382912778" sldId="261"/>
            <ac:spMk id="42" creationId="{2C3D272C-7D53-9A36-D5CD-0F423FC2F561}"/>
          </ac:spMkLst>
        </pc:spChg>
        <pc:picChg chg="del">
          <ac:chgData name="Nicolas Gomez" userId="0e45ef33-4622-47d9-a7c4-743ce47423d2" providerId="ADAL" clId="{C8944EEA-F95D-8A4B-BF08-BDB4071866D0}" dt="2022-05-12T08:51:52.072" v="89" actId="478"/>
          <ac:picMkLst>
            <pc:docMk/>
            <pc:sldMk cId="3382912778" sldId="261"/>
            <ac:picMk id="29" creationId="{8F5788A7-5FAC-F03A-3560-F201BE0DF3BD}"/>
          </ac:picMkLst>
        </pc:picChg>
        <pc:picChg chg="add mod">
          <ac:chgData name="Nicolas Gomez" userId="0e45ef33-4622-47d9-a7c4-743ce47423d2" providerId="ADAL" clId="{C8944EEA-F95D-8A4B-BF08-BDB4071866D0}" dt="2022-05-12T08:51:54.538" v="91"/>
          <ac:picMkLst>
            <pc:docMk/>
            <pc:sldMk cId="3382912778" sldId="261"/>
            <ac:picMk id="38" creationId="{E4A4736E-D3F7-6DE2-CDA9-60C7F168C1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5037-7636-2640-9EB9-7F741EFD0708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1143000"/>
            <a:ext cx="2276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55ED-4F83-F144-9757-4E4D781CC87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5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1pPr>
    <a:lvl2pPr marL="697459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2pPr>
    <a:lvl3pPr marL="1394916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3pPr>
    <a:lvl4pPr marL="2092376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4pPr>
    <a:lvl5pPr marL="278983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5pPr>
    <a:lvl6pPr marL="348729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6pPr>
    <a:lvl7pPr marL="418475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7pPr>
    <a:lvl8pPr marL="488221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8pPr>
    <a:lvl9pPr marL="557967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1143000"/>
            <a:ext cx="2276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555ED-4F83-F144-9757-4E4D781CC87B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814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6" y="2474395"/>
            <a:ext cx="9491504" cy="5263774"/>
          </a:xfrm>
        </p:spPr>
        <p:txBody>
          <a:bodyPr anchor="b"/>
          <a:lstStyle>
            <a:lvl1pPr algn="ctr">
              <a:defRPr sz="73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810" y="7941160"/>
            <a:ext cx="8374856" cy="3650342"/>
          </a:xfrm>
        </p:spPr>
        <p:txBody>
          <a:bodyPr/>
          <a:lstStyle>
            <a:lvl1pPr marL="0" indent="0" algn="ctr">
              <a:buNone/>
              <a:defRPr sz="2931"/>
            </a:lvl1pPr>
            <a:lvl2pPr marL="558333" indent="0" algn="ctr">
              <a:buNone/>
              <a:defRPr sz="2442"/>
            </a:lvl2pPr>
            <a:lvl3pPr marL="1116665" indent="0" algn="ctr">
              <a:buNone/>
              <a:defRPr sz="2198"/>
            </a:lvl3pPr>
            <a:lvl4pPr marL="1674998" indent="0" algn="ctr">
              <a:buNone/>
              <a:defRPr sz="1954"/>
            </a:lvl4pPr>
            <a:lvl5pPr marL="2233331" indent="0" algn="ctr">
              <a:buNone/>
              <a:defRPr sz="1954"/>
            </a:lvl5pPr>
            <a:lvl6pPr marL="2791663" indent="0" algn="ctr">
              <a:buNone/>
              <a:defRPr sz="1954"/>
            </a:lvl6pPr>
            <a:lvl7pPr marL="3349996" indent="0" algn="ctr">
              <a:buNone/>
              <a:defRPr sz="1954"/>
            </a:lvl7pPr>
            <a:lvl8pPr marL="3908328" indent="0" algn="ctr">
              <a:buNone/>
              <a:defRPr sz="1954"/>
            </a:lvl8pPr>
            <a:lvl9pPr marL="4466661" indent="0" algn="ctr">
              <a:buNone/>
              <a:defRPr sz="195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387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824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1009" y="804966"/>
            <a:ext cx="2407771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696" y="804966"/>
            <a:ext cx="7083733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29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7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80" y="3769342"/>
            <a:ext cx="9631085" cy="6289229"/>
          </a:xfrm>
        </p:spPr>
        <p:txBody>
          <a:bodyPr anchor="b"/>
          <a:lstStyle>
            <a:lvl1pPr>
              <a:defRPr sz="73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880" y="10118069"/>
            <a:ext cx="9631085" cy="3307357"/>
          </a:xfrm>
        </p:spPr>
        <p:txBody>
          <a:bodyPr/>
          <a:lstStyle>
            <a:lvl1pPr marL="0" indent="0">
              <a:buNone/>
              <a:defRPr sz="2931">
                <a:solidFill>
                  <a:schemeClr val="tx1"/>
                </a:solidFill>
              </a:defRPr>
            </a:lvl1pPr>
            <a:lvl2pPr marL="558333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2pPr>
            <a:lvl3pPr marL="1116665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3pPr>
            <a:lvl4pPr marL="1674998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4pPr>
            <a:lvl5pPr marL="2233331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5pPr>
            <a:lvl6pPr marL="2791663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6pPr>
            <a:lvl7pPr marL="3349996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7pPr>
            <a:lvl8pPr marL="3908328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8pPr>
            <a:lvl9pPr marL="4466661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663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695" y="4024827"/>
            <a:ext cx="4745752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8" y="4024827"/>
            <a:ext cx="4745752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25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804969"/>
            <a:ext cx="9631085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151" y="3706342"/>
            <a:ext cx="4723942" cy="1816421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333" indent="0">
              <a:buNone/>
              <a:defRPr sz="2442" b="1"/>
            </a:lvl2pPr>
            <a:lvl3pPr marL="1116665" indent="0">
              <a:buNone/>
              <a:defRPr sz="2198" b="1"/>
            </a:lvl3pPr>
            <a:lvl4pPr marL="1674998" indent="0">
              <a:buNone/>
              <a:defRPr sz="1954" b="1"/>
            </a:lvl4pPr>
            <a:lvl5pPr marL="2233331" indent="0">
              <a:buNone/>
              <a:defRPr sz="1954" b="1"/>
            </a:lvl5pPr>
            <a:lvl6pPr marL="2791663" indent="0">
              <a:buNone/>
              <a:defRPr sz="1954" b="1"/>
            </a:lvl6pPr>
            <a:lvl7pPr marL="3349996" indent="0">
              <a:buNone/>
              <a:defRPr sz="1954" b="1"/>
            </a:lvl7pPr>
            <a:lvl8pPr marL="3908328" indent="0">
              <a:buNone/>
              <a:defRPr sz="1954" b="1"/>
            </a:lvl8pPr>
            <a:lvl9pPr marL="4466661" indent="0">
              <a:buNone/>
              <a:defRPr sz="19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151" y="5522763"/>
            <a:ext cx="4723942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9" y="3706342"/>
            <a:ext cx="4747206" cy="1816421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333" indent="0">
              <a:buNone/>
              <a:defRPr sz="2442" b="1"/>
            </a:lvl2pPr>
            <a:lvl3pPr marL="1116665" indent="0">
              <a:buNone/>
              <a:defRPr sz="2198" b="1"/>
            </a:lvl3pPr>
            <a:lvl4pPr marL="1674998" indent="0">
              <a:buNone/>
              <a:defRPr sz="1954" b="1"/>
            </a:lvl4pPr>
            <a:lvl5pPr marL="2233331" indent="0">
              <a:buNone/>
              <a:defRPr sz="1954" b="1"/>
            </a:lvl5pPr>
            <a:lvl6pPr marL="2791663" indent="0">
              <a:buNone/>
              <a:defRPr sz="1954" b="1"/>
            </a:lvl6pPr>
            <a:lvl7pPr marL="3349996" indent="0">
              <a:buNone/>
              <a:defRPr sz="1954" b="1"/>
            </a:lvl7pPr>
            <a:lvl8pPr marL="3908328" indent="0">
              <a:buNone/>
              <a:defRPr sz="1954" b="1"/>
            </a:lvl8pPr>
            <a:lvl9pPr marL="4466661" indent="0">
              <a:buNone/>
              <a:defRPr sz="19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9" y="5522763"/>
            <a:ext cx="4747206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6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729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872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1007957"/>
            <a:ext cx="3601479" cy="3527848"/>
          </a:xfrm>
        </p:spPr>
        <p:txBody>
          <a:bodyPr anchor="b"/>
          <a:lstStyle>
            <a:lvl1pPr>
              <a:defRPr sz="390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206" y="2176910"/>
            <a:ext cx="5653028" cy="10744538"/>
          </a:xfrm>
        </p:spPr>
        <p:txBody>
          <a:bodyPr/>
          <a:lstStyle>
            <a:lvl1pPr>
              <a:defRPr sz="3908"/>
            </a:lvl1pPr>
            <a:lvl2pPr>
              <a:defRPr sz="3419"/>
            </a:lvl2pPr>
            <a:lvl3pPr>
              <a:defRPr sz="2931"/>
            </a:lvl3pPr>
            <a:lvl4pPr>
              <a:defRPr sz="2442"/>
            </a:lvl4pPr>
            <a:lvl5pPr>
              <a:defRPr sz="2442"/>
            </a:lvl5pPr>
            <a:lvl6pPr>
              <a:defRPr sz="2442"/>
            </a:lvl6pPr>
            <a:lvl7pPr>
              <a:defRPr sz="2442"/>
            </a:lvl7pPr>
            <a:lvl8pPr>
              <a:defRPr sz="2442"/>
            </a:lvl8pPr>
            <a:lvl9pPr>
              <a:defRPr sz="244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149" y="4535805"/>
            <a:ext cx="3601479" cy="8403140"/>
          </a:xfrm>
        </p:spPr>
        <p:txBody>
          <a:bodyPr/>
          <a:lstStyle>
            <a:lvl1pPr marL="0" indent="0">
              <a:buNone/>
              <a:defRPr sz="1954"/>
            </a:lvl1pPr>
            <a:lvl2pPr marL="558333" indent="0">
              <a:buNone/>
              <a:defRPr sz="1710"/>
            </a:lvl2pPr>
            <a:lvl3pPr marL="1116665" indent="0">
              <a:buNone/>
              <a:defRPr sz="1465"/>
            </a:lvl3pPr>
            <a:lvl4pPr marL="1674998" indent="0">
              <a:buNone/>
              <a:defRPr sz="1221"/>
            </a:lvl4pPr>
            <a:lvl5pPr marL="2233331" indent="0">
              <a:buNone/>
              <a:defRPr sz="1221"/>
            </a:lvl5pPr>
            <a:lvl6pPr marL="2791663" indent="0">
              <a:buNone/>
              <a:defRPr sz="1221"/>
            </a:lvl6pPr>
            <a:lvl7pPr marL="3349996" indent="0">
              <a:buNone/>
              <a:defRPr sz="1221"/>
            </a:lvl7pPr>
            <a:lvl8pPr marL="3908328" indent="0">
              <a:buNone/>
              <a:defRPr sz="1221"/>
            </a:lvl8pPr>
            <a:lvl9pPr marL="4466661" indent="0">
              <a:buNone/>
              <a:defRPr sz="122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6566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1007957"/>
            <a:ext cx="3601479" cy="3527848"/>
          </a:xfrm>
        </p:spPr>
        <p:txBody>
          <a:bodyPr anchor="b"/>
          <a:lstStyle>
            <a:lvl1pPr>
              <a:defRPr sz="390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7206" y="2176910"/>
            <a:ext cx="5653028" cy="10744538"/>
          </a:xfrm>
        </p:spPr>
        <p:txBody>
          <a:bodyPr anchor="t"/>
          <a:lstStyle>
            <a:lvl1pPr marL="0" indent="0">
              <a:buNone/>
              <a:defRPr sz="3908"/>
            </a:lvl1pPr>
            <a:lvl2pPr marL="558333" indent="0">
              <a:buNone/>
              <a:defRPr sz="3419"/>
            </a:lvl2pPr>
            <a:lvl3pPr marL="1116665" indent="0">
              <a:buNone/>
              <a:defRPr sz="2931"/>
            </a:lvl3pPr>
            <a:lvl4pPr marL="1674998" indent="0">
              <a:buNone/>
              <a:defRPr sz="2442"/>
            </a:lvl4pPr>
            <a:lvl5pPr marL="2233331" indent="0">
              <a:buNone/>
              <a:defRPr sz="2442"/>
            </a:lvl5pPr>
            <a:lvl6pPr marL="2791663" indent="0">
              <a:buNone/>
              <a:defRPr sz="2442"/>
            </a:lvl6pPr>
            <a:lvl7pPr marL="3349996" indent="0">
              <a:buNone/>
              <a:defRPr sz="2442"/>
            </a:lvl7pPr>
            <a:lvl8pPr marL="3908328" indent="0">
              <a:buNone/>
              <a:defRPr sz="2442"/>
            </a:lvl8pPr>
            <a:lvl9pPr marL="4466661" indent="0">
              <a:buNone/>
              <a:defRPr sz="244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149" y="4535805"/>
            <a:ext cx="3601479" cy="8403140"/>
          </a:xfrm>
        </p:spPr>
        <p:txBody>
          <a:bodyPr/>
          <a:lstStyle>
            <a:lvl1pPr marL="0" indent="0">
              <a:buNone/>
              <a:defRPr sz="1954"/>
            </a:lvl1pPr>
            <a:lvl2pPr marL="558333" indent="0">
              <a:buNone/>
              <a:defRPr sz="1710"/>
            </a:lvl2pPr>
            <a:lvl3pPr marL="1116665" indent="0">
              <a:buNone/>
              <a:defRPr sz="1465"/>
            </a:lvl3pPr>
            <a:lvl4pPr marL="1674998" indent="0">
              <a:buNone/>
              <a:defRPr sz="1221"/>
            </a:lvl4pPr>
            <a:lvl5pPr marL="2233331" indent="0">
              <a:buNone/>
              <a:defRPr sz="1221"/>
            </a:lvl5pPr>
            <a:lvl6pPr marL="2791663" indent="0">
              <a:buNone/>
              <a:defRPr sz="1221"/>
            </a:lvl6pPr>
            <a:lvl7pPr marL="3349996" indent="0">
              <a:buNone/>
              <a:defRPr sz="1221"/>
            </a:lvl7pPr>
            <a:lvl8pPr marL="3908328" indent="0">
              <a:buNone/>
              <a:defRPr sz="1221"/>
            </a:lvl8pPr>
            <a:lvl9pPr marL="4466661" indent="0">
              <a:buNone/>
              <a:defRPr sz="122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641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695" y="804969"/>
            <a:ext cx="9631085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95" y="4024827"/>
            <a:ext cx="9631085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95" y="14013401"/>
            <a:ext cx="251245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8895" y="14013401"/>
            <a:ext cx="3768685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323" y="14013401"/>
            <a:ext cx="251245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74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1116665" rtl="0" eaLnBrk="1" latinLnBrk="0" hangingPunct="1">
        <a:lnSpc>
          <a:spcPct val="90000"/>
        </a:lnSpc>
        <a:spcBef>
          <a:spcPct val="0"/>
        </a:spcBef>
        <a:buNone/>
        <a:defRPr sz="53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166" indent="-279166" algn="l" defTabSz="1116665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3419" kern="1200">
          <a:solidFill>
            <a:schemeClr val="tx1"/>
          </a:solidFill>
          <a:latin typeface="+mn-lt"/>
          <a:ea typeface="+mn-ea"/>
          <a:cs typeface="+mn-cs"/>
        </a:defRPr>
      </a:lvl1pPr>
      <a:lvl2pPr marL="837499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931" kern="1200">
          <a:solidFill>
            <a:schemeClr val="tx1"/>
          </a:solidFill>
          <a:latin typeface="+mn-lt"/>
          <a:ea typeface="+mn-ea"/>
          <a:cs typeface="+mn-cs"/>
        </a:defRPr>
      </a:lvl2pPr>
      <a:lvl3pPr marL="1395832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3pPr>
      <a:lvl4pPr marL="1954164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512497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3070830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629162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4187495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745827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1pPr>
      <a:lvl2pPr marL="558333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2pPr>
      <a:lvl3pPr marL="1116665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3pPr>
      <a:lvl4pPr marL="1674998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233331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2791663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349996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3908328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466661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1" y="0"/>
            <a:ext cx="11166474" cy="15119350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79" y="14165065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1" y="772966"/>
            <a:ext cx="10164721" cy="2720691"/>
            <a:chOff x="-320572" y="1098833"/>
            <a:chExt cx="6808240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1" y="1098833"/>
              <a:ext cx="6675652" cy="1655064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7" y="12037785"/>
            <a:ext cx="10256587" cy="2589774"/>
            <a:chOff x="-150635" y="1098833"/>
            <a:chExt cx="6860878" cy="1757689"/>
          </a:xfrm>
          <a:solidFill>
            <a:srgbClr val="4DCAF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5" y="1234899"/>
              <a:ext cx="6860878" cy="162162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-1" y="1098833"/>
              <a:ext cx="6710244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1. Register with Talentry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2. Browse vacancies 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    a cash reward </a:t>
            </a:r>
            <a:endParaRPr lang="en-DE" sz="1621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  <a:endParaRPr lang="en-DE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44" y="420700"/>
            <a:ext cx="1644927" cy="56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2357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22" y="12501273"/>
            <a:ext cx="826696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You are our best and most authentic ambassadors!</a:t>
            </a:r>
            <a:endParaRPr lang="en-DE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090714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621" b="1" u="sng" dirty="0">
                <a:solidFill>
                  <a:srgbClr val="006996"/>
                </a:solidFill>
                <a:latin typeface="Nunito Sans SemiBold" pitchFamily="2" charset="77"/>
              </a:rPr>
              <a:t>yourcompany.talentry.com 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- or get the app:</a:t>
            </a:r>
            <a:endParaRPr lang="en-DE" sz="1621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155492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5889B99-A3F6-3749-26EF-F23A9883A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851" y="540639"/>
            <a:ext cx="1183115" cy="3697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A39BD76-0214-FCB7-9FC9-8A714F4629A4}"/>
              </a:ext>
            </a:extLst>
          </p:cNvPr>
          <p:cNvSpPr/>
          <p:nvPr/>
        </p:nvSpPr>
        <p:spPr>
          <a:xfrm>
            <a:off x="1" y="5940620"/>
            <a:ext cx="4890584" cy="862256"/>
          </a:xfrm>
          <a:prstGeom prst="rect">
            <a:avLst/>
          </a:prstGeom>
          <a:solidFill>
            <a:srgbClr val="4D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GB" sz="3536" b="1" dirty="0">
                <a:solidFill>
                  <a:srgbClr val="006996"/>
                </a:solidFill>
                <a:latin typeface="Work Sans" pitchFamily="2" charset="77"/>
              </a:rPr>
              <a:t>HOW IT WORKS</a:t>
            </a:r>
            <a:r>
              <a:rPr lang="en-DE" sz="3536" b="1" dirty="0">
                <a:solidFill>
                  <a:srgbClr val="006996"/>
                </a:solidFill>
                <a:latin typeface="Work Sans" pitchFamily="2" charset="77"/>
              </a:rPr>
              <a:t>!</a:t>
            </a:r>
            <a:r>
              <a:rPr lang="en-GB" sz="3536" b="1" dirty="0">
                <a:solidFill>
                  <a:srgbClr val="006996"/>
                </a:solidFill>
                <a:latin typeface="Work Sans" pitchFamily="2" charset="77"/>
              </a:rPr>
              <a:t>  </a:t>
            </a:r>
            <a:endParaRPr lang="en-DE" sz="3536" b="1" dirty="0">
              <a:solidFill>
                <a:srgbClr val="006996"/>
              </a:solidFill>
              <a:latin typeface="Work Sans" pitchFamily="2" charset="77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856C37B-ADD6-495C-1BF4-E4853EEF4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4555" y="5034662"/>
            <a:ext cx="6582524" cy="686049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37DA3F4-44AC-6C90-9EDF-23053FEC170C}"/>
              </a:ext>
            </a:extLst>
          </p:cNvPr>
          <p:cNvSpPr/>
          <p:nvPr/>
        </p:nvSpPr>
        <p:spPr>
          <a:xfrm>
            <a:off x="5517723" y="10798251"/>
            <a:ext cx="1991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2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8086A5-1907-0649-54C9-C495E4D55450}"/>
              </a:ext>
            </a:extLst>
          </p:cNvPr>
          <p:cNvSpPr/>
          <p:nvPr/>
        </p:nvSpPr>
        <p:spPr>
          <a:xfrm>
            <a:off x="7912516" y="5389382"/>
            <a:ext cx="19957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7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7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398" y="13974107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1" y="772966"/>
            <a:ext cx="10164719" cy="2720691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1FCB133-2A39-9902-DF04-A8FA40A17DD2}"/>
              </a:ext>
            </a:extLst>
          </p:cNvPr>
          <p:cNvSpPr/>
          <p:nvPr/>
        </p:nvSpPr>
        <p:spPr>
          <a:xfrm>
            <a:off x="1" y="5940620"/>
            <a:ext cx="4890584" cy="86225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pPr algn="r"/>
            <a:r>
              <a:rPr lang="de-DE" sz="3536" b="1" dirty="0">
                <a:solidFill>
                  <a:srgbClr val="044085"/>
                </a:solidFill>
                <a:latin typeface="Work Sans" pitchFamily="2" charset="77"/>
              </a:rPr>
              <a:t>HOW IT WORKS!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4" y="12138019"/>
            <a:ext cx="10256592" cy="2589774"/>
            <a:chOff x="-150634" y="1098833"/>
            <a:chExt cx="6860881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81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6" cy="1621623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1. Register with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2. Browse vacancies 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    a cash reward </a:t>
            </a:r>
            <a:endParaRPr lang="en-DE" sz="1621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22" y="12601506"/>
            <a:ext cx="826696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372" y="-79891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255726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AB7E420-17CA-3B66-0BF8-153CFAE70B3E}"/>
              </a:ext>
            </a:extLst>
          </p:cNvPr>
          <p:cNvSpPr/>
          <p:nvPr/>
        </p:nvSpPr>
        <p:spPr>
          <a:xfrm>
            <a:off x="1550523" y="13190947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621" b="1" u="sng" dirty="0" err="1">
                <a:solidFill>
                  <a:srgbClr val="044085"/>
                </a:solidFill>
                <a:latin typeface="Nunito Sans SemiBold" pitchFamily="2" charset="77"/>
              </a:rPr>
              <a:t>yourcompany.talentry.com</a:t>
            </a:r>
            <a:r>
              <a:rPr lang="en-GB" sz="1621" b="1" u="sng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- or get the app: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7C96432-37F2-C5B7-7EE6-2AB7F46904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4555" y="5034662"/>
            <a:ext cx="6582524" cy="686049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B1AC6D7-460C-C658-E952-9EE497E4D6DD}"/>
              </a:ext>
            </a:extLst>
          </p:cNvPr>
          <p:cNvSpPr/>
          <p:nvPr/>
        </p:nvSpPr>
        <p:spPr>
          <a:xfrm>
            <a:off x="5517723" y="10798251"/>
            <a:ext cx="1991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2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AE54A2-2C84-9594-2B69-CCAB0E898D9B}"/>
              </a:ext>
            </a:extLst>
          </p:cNvPr>
          <p:cNvSpPr/>
          <p:nvPr/>
        </p:nvSpPr>
        <p:spPr>
          <a:xfrm>
            <a:off x="7912516" y="5389382"/>
            <a:ext cx="19957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7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90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7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274" y="797458"/>
            <a:ext cx="10164723" cy="2720691"/>
            <a:chOff x="-320573" y="1098833"/>
            <a:chExt cx="6808241" cy="1778479"/>
          </a:xfrm>
          <a:solidFill>
            <a:srgbClr val="71697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15030"/>
            <a:ext cx="10256587" cy="2589774"/>
            <a:chOff x="-150634" y="1098833"/>
            <a:chExt cx="6860878" cy="1757689"/>
          </a:xfrm>
          <a:solidFill>
            <a:srgbClr val="71697A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1. Register with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Talentry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2. Browse vacancies 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    a cash reward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4C688F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578519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250149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F5788A7-5FAC-F03A-3560-F201BE0DF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7699" y="5097722"/>
            <a:ext cx="6942294" cy="744867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A620FC5-5BE5-9350-85ED-E1EAD1AEAEC3}"/>
              </a:ext>
            </a:extLst>
          </p:cNvPr>
          <p:cNvSpPr/>
          <p:nvPr/>
        </p:nvSpPr>
        <p:spPr>
          <a:xfrm>
            <a:off x="5082088" y="10642503"/>
            <a:ext cx="2107520" cy="40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63" b="1" dirty="0">
                <a:solidFill>
                  <a:srgbClr val="489BB7"/>
                </a:solidFill>
                <a:latin typeface="Nunito Sans SemiBold" pitchFamily="2" charset="77"/>
              </a:rPr>
              <a:t>Reward: 1000 €</a:t>
            </a:r>
            <a:endParaRPr lang="en-DE" sz="2063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AA5AD6-F982-728D-373B-E85558DB0940}"/>
              </a:ext>
            </a:extLst>
          </p:cNvPr>
          <p:cNvSpPr/>
          <p:nvPr/>
        </p:nvSpPr>
        <p:spPr>
          <a:xfrm>
            <a:off x="7725472" y="5494596"/>
            <a:ext cx="1975447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57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357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73659D-0DBF-07BB-A70D-B165EFC42E36}"/>
              </a:ext>
            </a:extLst>
          </p:cNvPr>
          <p:cNvSpPr/>
          <p:nvPr/>
        </p:nvSpPr>
        <p:spPr>
          <a:xfrm>
            <a:off x="1550523" y="13167959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621" b="1" u="sng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1621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- or get the app: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442A41-EB10-40D0-C546-BA812A03A1A8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C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de-DE" sz="3536" b="1" dirty="0">
                <a:solidFill>
                  <a:srgbClr val="4C688F"/>
                </a:solidFill>
                <a:latin typeface="Work Sans" pitchFamily="2" charset="77"/>
              </a:rPr>
              <a:t>HOW IT WORKS!  </a:t>
            </a:r>
          </a:p>
        </p:txBody>
      </p:sp>
    </p:spTree>
    <p:extLst>
      <p:ext uri="{BB962C8B-B14F-4D97-AF65-F5344CB8AC3E}">
        <p14:creationId xmlns:p14="http://schemas.microsoft.com/office/powerpoint/2010/main" val="397133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  <a:solidFill>
            <a:srgbClr val="71697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15030"/>
            <a:ext cx="10256587" cy="2589774"/>
            <a:chOff x="-150634" y="1098833"/>
            <a:chExt cx="6860878" cy="1757689"/>
          </a:xfrm>
          <a:solidFill>
            <a:srgbClr val="71697A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1. Register with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2. Browse vacancies 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    a cash reward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578519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250149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573659D-0DBF-07BB-A70D-B165EFC42E36}"/>
              </a:ext>
            </a:extLst>
          </p:cNvPr>
          <p:cNvSpPr/>
          <p:nvPr/>
        </p:nvSpPr>
        <p:spPr>
          <a:xfrm>
            <a:off x="1550523" y="13167959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621" b="1" u="sng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1621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- or get the app: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442A41-EB10-40D0-C546-BA812A03A1A8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de-DE" sz="3536" b="1" dirty="0">
                <a:solidFill>
                  <a:schemeClr val="bg1"/>
                </a:solidFill>
                <a:latin typeface="Work Sans" pitchFamily="2" charset="77"/>
              </a:rPr>
              <a:t>HOW IT WORKS! 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4A4736E-D3F7-6DE2-CDA9-60C7F168C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4555" y="5034662"/>
            <a:ext cx="6582524" cy="686049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E533456-94E6-0C7F-C542-3E9013D25AB9}"/>
              </a:ext>
            </a:extLst>
          </p:cNvPr>
          <p:cNvSpPr/>
          <p:nvPr/>
        </p:nvSpPr>
        <p:spPr>
          <a:xfrm>
            <a:off x="5517723" y="10798251"/>
            <a:ext cx="1991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2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3D272C-7D53-9A36-D5CD-0F423FC2F561}"/>
              </a:ext>
            </a:extLst>
          </p:cNvPr>
          <p:cNvSpPr/>
          <p:nvPr/>
        </p:nvSpPr>
        <p:spPr>
          <a:xfrm>
            <a:off x="7912516" y="5389382"/>
            <a:ext cx="19957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7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291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6" cy="15119350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1" y="772966"/>
            <a:ext cx="10164721" cy="2720691"/>
            <a:chOff x="-320572" y="1098833"/>
            <a:chExt cx="6808240" cy="1778479"/>
          </a:xfrm>
          <a:solidFill>
            <a:srgbClr val="FCD5CE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1" y="1098833"/>
              <a:ext cx="6675652" cy="1655064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7" y="12237174"/>
            <a:ext cx="10256588" cy="2589774"/>
            <a:chOff x="-150635" y="1098833"/>
            <a:chExt cx="6860879" cy="1757689"/>
          </a:xfrm>
          <a:solidFill>
            <a:srgbClr val="FCD5CE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5" y="1234899"/>
              <a:ext cx="6860878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1. Register with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2. Browse vacancies 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    a cash reward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22" y="12700662"/>
            <a:ext cx="826696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354881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777C4F7-CCB0-63A4-4B7A-FE611E2AE798}"/>
              </a:ext>
            </a:extLst>
          </p:cNvPr>
          <p:cNvSpPr/>
          <p:nvPr/>
        </p:nvSpPr>
        <p:spPr>
          <a:xfrm>
            <a:off x="1550523" y="13290102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621" b="1" u="sng" dirty="0" err="1">
                <a:solidFill>
                  <a:srgbClr val="82373D"/>
                </a:solidFill>
                <a:latin typeface="Nunito Sans SemiBold" pitchFamily="2" charset="77"/>
              </a:rPr>
              <a:t>yourcompany.talentry.com</a:t>
            </a:r>
            <a:r>
              <a:rPr lang="en-GB" sz="1621" b="1" u="sng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- or get the app:</a:t>
            </a:r>
            <a:endParaRPr lang="en-DE" sz="1621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F11276-646B-6163-2418-2AAAEA868ACF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de-DE" sz="3536" b="1" dirty="0">
                <a:solidFill>
                  <a:srgbClr val="82373D"/>
                </a:solidFill>
                <a:latin typeface="Work Sans" pitchFamily="2" charset="77"/>
              </a:rPr>
              <a:t>HOW IT WORKS! 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7615929-79FC-D81B-9F6C-9464D6988E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4555" y="5034662"/>
            <a:ext cx="6582524" cy="686049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58810E4-2C4E-0C2E-3A3A-9D229CD86CEA}"/>
              </a:ext>
            </a:extLst>
          </p:cNvPr>
          <p:cNvSpPr/>
          <p:nvPr/>
        </p:nvSpPr>
        <p:spPr>
          <a:xfrm>
            <a:off x="5517723" y="10798251"/>
            <a:ext cx="1991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2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FC1875-BF14-EFB3-F30D-3E8BB938F0D5}"/>
              </a:ext>
            </a:extLst>
          </p:cNvPr>
          <p:cNvSpPr/>
          <p:nvPr/>
        </p:nvSpPr>
        <p:spPr>
          <a:xfrm>
            <a:off x="7912516" y="5389382"/>
            <a:ext cx="19957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7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994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E5B191329C174384F6897F1FD91BAB" ma:contentTypeVersion="18" ma:contentTypeDescription="Ein neues Dokument erstellen." ma:contentTypeScope="" ma:versionID="a0b8eb386f5a454af28cdc7e7bf79cd9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3655f9c20a3133a55eb83333d62dc347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275316-66E0-4750-91E7-CA8D68C70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D6399-9CE6-4275-8E1B-066598DC055D}">
  <ds:schemaRefs>
    <ds:schemaRef ds:uri="0816cd3e-c849-4827-8432-c54ff2bb246c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9c50919-b7f8-4492-b835-cd94fc4d83c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AFBC10-A774-4686-873B-A3BCD1EF159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724</Words>
  <Application>Microsoft Macintosh PowerPoint</Application>
  <PresentationFormat>Custom</PresentationFormat>
  <Paragraphs>54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Nunito Sans SemiBold</vt:lpstr>
      <vt:lpstr>Work Sans</vt:lpstr>
      <vt:lpstr>Work Sans ExtraBold</vt:lpstr>
      <vt:lpstr>Work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Nicolas Gomez</cp:lastModifiedBy>
  <cp:revision>4</cp:revision>
  <dcterms:created xsi:type="dcterms:W3CDTF">2022-04-21T08:00:45Z</dcterms:created>
  <dcterms:modified xsi:type="dcterms:W3CDTF">2022-05-12T08:52:05Z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