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2" r:id="rId4"/>
  </p:sldMasterIdLst>
  <p:notesMasterIdLst>
    <p:notesMasterId r:id="rId10"/>
  </p:notesMasterIdLst>
  <p:sldIdLst>
    <p:sldId id="256" r:id="rId5"/>
    <p:sldId id="260" r:id="rId6"/>
    <p:sldId id="257" r:id="rId7"/>
    <p:sldId id="258" r:id="rId8"/>
    <p:sldId id="259" r:id="rId9"/>
  </p:sldIdLst>
  <p:sldSz cx="7578725" cy="10807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4" userDrawn="1">
          <p15:clr>
            <a:srgbClr val="A4A3A4"/>
          </p15:clr>
        </p15:guide>
        <p15:guide id="2" pos="23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373D"/>
    <a:srgbClr val="FEC89A"/>
    <a:srgbClr val="71697A"/>
    <a:srgbClr val="4C688F"/>
    <a:srgbClr val="044085"/>
    <a:srgbClr val="CDE3FF"/>
    <a:srgbClr val="006996"/>
    <a:srgbClr val="4DCAFF"/>
    <a:srgbClr val="E5F5FC"/>
    <a:srgbClr val="FFB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38E3E1-EBA9-BD4C-B510-C1EA382DAEEF}" v="92" dt="2022-05-20T11:38:18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0"/>
    <p:restoredTop sz="94641"/>
  </p:normalViewPr>
  <p:slideViewPr>
    <p:cSldViewPr snapToGrid="0" snapToObjects="1" showGuides="1">
      <p:cViewPr varScale="1">
        <p:scale>
          <a:sx n="133" d="100"/>
          <a:sy n="133" d="100"/>
        </p:scale>
        <p:origin x="5016" y="216"/>
      </p:cViewPr>
      <p:guideLst>
        <p:guide orient="horz" pos="3404"/>
        <p:guide pos="23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Gomez" userId="0e45ef33-4622-47d9-a7c4-743ce47423d2" providerId="ADAL" clId="{6238E3E1-EBA9-BD4C-B510-C1EA382DAEEF}"/>
    <pc:docChg chg="undo custSel modSld">
      <pc:chgData name="Nicolas Gomez" userId="0e45ef33-4622-47d9-a7c4-743ce47423d2" providerId="ADAL" clId="{6238E3E1-EBA9-BD4C-B510-C1EA382DAEEF}" dt="2022-05-20T11:38:55.192" v="154" actId="207"/>
      <pc:docMkLst>
        <pc:docMk/>
      </pc:docMkLst>
      <pc:sldChg chg="addSp delSp modSp mod">
        <pc:chgData name="Nicolas Gomez" userId="0e45ef33-4622-47d9-a7c4-743ce47423d2" providerId="ADAL" clId="{6238E3E1-EBA9-BD4C-B510-C1EA382DAEEF}" dt="2022-05-20T11:31:11.336" v="67" actId="167"/>
        <pc:sldMkLst>
          <pc:docMk/>
          <pc:sldMk cId="2784722683" sldId="256"/>
        </pc:sldMkLst>
        <pc:spChg chg="add del mod">
          <ac:chgData name="Nicolas Gomez" userId="0e45ef33-4622-47d9-a7c4-743ce47423d2" providerId="ADAL" clId="{6238E3E1-EBA9-BD4C-B510-C1EA382DAEEF}" dt="2022-05-20T11:28:45.865" v="17" actId="478"/>
          <ac:spMkLst>
            <pc:docMk/>
            <pc:sldMk cId="2784722683" sldId="256"/>
            <ac:spMk id="3" creationId="{F3E59272-D50D-B4B8-06C8-48BD68FB6518}"/>
          </ac:spMkLst>
        </pc:spChg>
        <pc:spChg chg="mod">
          <ac:chgData name="Nicolas Gomez" userId="0e45ef33-4622-47d9-a7c4-743ce47423d2" providerId="ADAL" clId="{6238E3E1-EBA9-BD4C-B510-C1EA382DAEEF}" dt="2022-05-20T11:28:57.742" v="19"/>
          <ac:spMkLst>
            <pc:docMk/>
            <pc:sldMk cId="2784722683" sldId="256"/>
            <ac:spMk id="13" creationId="{ED92010B-DD52-71A7-EED7-0D43C2398E96}"/>
          </ac:spMkLst>
        </pc:spChg>
        <pc:spChg chg="mod">
          <ac:chgData name="Nicolas Gomez" userId="0e45ef33-4622-47d9-a7c4-743ce47423d2" providerId="ADAL" clId="{6238E3E1-EBA9-BD4C-B510-C1EA382DAEEF}" dt="2022-05-20T11:27:57.630" v="9"/>
          <ac:spMkLst>
            <pc:docMk/>
            <pc:sldMk cId="2784722683" sldId="256"/>
            <ac:spMk id="14" creationId="{F1BF2C13-064F-9D4D-E0C6-2CA0FB3BBA98}"/>
          </ac:spMkLst>
        </pc:spChg>
        <pc:spChg chg="mod">
          <ac:chgData name="Nicolas Gomez" userId="0e45ef33-4622-47d9-a7c4-743ce47423d2" providerId="ADAL" clId="{6238E3E1-EBA9-BD4C-B510-C1EA382DAEEF}" dt="2022-05-20T11:27:47.067" v="7"/>
          <ac:spMkLst>
            <pc:docMk/>
            <pc:sldMk cId="2784722683" sldId="256"/>
            <ac:spMk id="17" creationId="{59196D3E-46DF-9F0B-489D-DC59F6EBD209}"/>
          </ac:spMkLst>
        </pc:spChg>
        <pc:spChg chg="mod">
          <ac:chgData name="Nicolas Gomez" userId="0e45ef33-4622-47d9-a7c4-743ce47423d2" providerId="ADAL" clId="{6238E3E1-EBA9-BD4C-B510-C1EA382DAEEF}" dt="2022-05-20T11:27:35.645" v="4"/>
          <ac:spMkLst>
            <pc:docMk/>
            <pc:sldMk cId="2784722683" sldId="256"/>
            <ac:spMk id="19" creationId="{FDC426B6-AC9F-DC20-DFA4-D5A80C6009CF}"/>
          </ac:spMkLst>
        </pc:spChg>
        <pc:spChg chg="mod">
          <ac:chgData name="Nicolas Gomez" userId="0e45ef33-4622-47d9-a7c4-743ce47423d2" providerId="ADAL" clId="{6238E3E1-EBA9-BD4C-B510-C1EA382DAEEF}" dt="2022-05-20T11:29:06.462" v="21"/>
          <ac:spMkLst>
            <pc:docMk/>
            <pc:sldMk cId="2784722683" sldId="256"/>
            <ac:spMk id="21" creationId="{FD8916DE-157E-884F-B7B4-63B51DC3165A}"/>
          </ac:spMkLst>
        </pc:spChg>
        <pc:spChg chg="mod">
          <ac:chgData name="Nicolas Gomez" userId="0e45ef33-4622-47d9-a7c4-743ce47423d2" providerId="ADAL" clId="{6238E3E1-EBA9-BD4C-B510-C1EA382DAEEF}" dt="2022-05-20T11:29:13.681" v="23"/>
          <ac:spMkLst>
            <pc:docMk/>
            <pc:sldMk cId="2784722683" sldId="256"/>
            <ac:spMk id="23" creationId="{4BA024C4-90F7-FD33-5A89-41346A056D9C}"/>
          </ac:spMkLst>
        </pc:spChg>
        <pc:spChg chg="mod">
          <ac:chgData name="Nicolas Gomez" userId="0e45ef33-4622-47d9-a7c4-743ce47423d2" providerId="ADAL" clId="{6238E3E1-EBA9-BD4C-B510-C1EA382DAEEF}" dt="2022-05-20T11:28:37.261" v="15" actId="14100"/>
          <ac:spMkLst>
            <pc:docMk/>
            <pc:sldMk cId="2784722683" sldId="256"/>
            <ac:spMk id="29" creationId="{FA39BD76-0214-FCB7-9FC9-8A714F4629A4}"/>
          </ac:spMkLst>
        </pc:spChg>
        <pc:spChg chg="add mod">
          <ac:chgData name="Nicolas Gomez" userId="0e45ef33-4622-47d9-a7c4-743ce47423d2" providerId="ADAL" clId="{6238E3E1-EBA9-BD4C-B510-C1EA382DAEEF}" dt="2022-05-20T11:30:59.687" v="66" actId="14100"/>
          <ac:spMkLst>
            <pc:docMk/>
            <pc:sldMk cId="2784722683" sldId="256"/>
            <ac:spMk id="44" creationId="{B78A409A-3D5B-C00F-7B34-C329046D4FF8}"/>
          </ac:spMkLst>
        </pc:spChg>
        <pc:grpChg chg="del">
          <ac:chgData name="Nicolas Gomez" userId="0e45ef33-4622-47d9-a7c4-743ce47423d2" providerId="ADAL" clId="{6238E3E1-EBA9-BD4C-B510-C1EA382DAEEF}" dt="2022-05-20T11:30:10.344" v="40" actId="478"/>
          <ac:grpSpMkLst>
            <pc:docMk/>
            <pc:sldMk cId="2784722683" sldId="256"/>
            <ac:grpSpMk id="2" creationId="{605B7D43-2749-88D4-F1CF-BE74D2B5AEE4}"/>
          </ac:grpSpMkLst>
        </pc:grpChg>
        <pc:grpChg chg="del">
          <ac:chgData name="Nicolas Gomez" userId="0e45ef33-4622-47d9-a7c4-743ce47423d2" providerId="ADAL" clId="{6238E3E1-EBA9-BD4C-B510-C1EA382DAEEF}" dt="2022-05-20T11:29:25.267" v="24" actId="478"/>
          <ac:grpSpMkLst>
            <pc:docMk/>
            <pc:sldMk cId="2784722683" sldId="256"/>
            <ac:grpSpMk id="28" creationId="{5C3B109C-B934-1C6D-56F5-9D0B7E6F5187}"/>
          </ac:grpSpMkLst>
        </pc:grpChg>
        <pc:grpChg chg="add mod">
          <ac:chgData name="Nicolas Gomez" userId="0e45ef33-4622-47d9-a7c4-743ce47423d2" providerId="ADAL" clId="{6238E3E1-EBA9-BD4C-B510-C1EA382DAEEF}" dt="2022-05-20T11:30:06.750" v="39" actId="1076"/>
          <ac:grpSpMkLst>
            <pc:docMk/>
            <pc:sldMk cId="2784722683" sldId="256"/>
            <ac:grpSpMk id="31" creationId="{6AA30524-126A-3A73-7F1D-9981D30DE37C}"/>
          </ac:grpSpMkLst>
        </pc:grpChg>
        <pc:picChg chg="mod">
          <ac:chgData name="Nicolas Gomez" userId="0e45ef33-4622-47d9-a7c4-743ce47423d2" providerId="ADAL" clId="{6238E3E1-EBA9-BD4C-B510-C1EA382DAEEF}" dt="2022-05-20T11:29:26.050" v="25"/>
          <ac:picMkLst>
            <pc:docMk/>
            <pc:sldMk cId="2784722683" sldId="256"/>
            <ac:picMk id="33" creationId="{5A027C28-B0D0-BBA6-8E7F-847F6A732111}"/>
          </ac:picMkLst>
        </pc:picChg>
        <pc:picChg chg="mod">
          <ac:chgData name="Nicolas Gomez" userId="0e45ef33-4622-47d9-a7c4-743ce47423d2" providerId="ADAL" clId="{6238E3E1-EBA9-BD4C-B510-C1EA382DAEEF}" dt="2022-05-20T11:31:11.336" v="67" actId="167"/>
          <ac:picMkLst>
            <pc:docMk/>
            <pc:sldMk cId="2784722683" sldId="256"/>
            <ac:picMk id="37" creationId="{2F8C3152-6CBE-536E-053A-16AC68327026}"/>
          </ac:picMkLst>
        </pc:picChg>
        <pc:picChg chg="mod">
          <ac:chgData name="Nicolas Gomez" userId="0e45ef33-4622-47d9-a7c4-743ce47423d2" providerId="ADAL" clId="{6238E3E1-EBA9-BD4C-B510-C1EA382DAEEF}" dt="2022-05-20T11:29:26.050" v="25"/>
          <ac:picMkLst>
            <pc:docMk/>
            <pc:sldMk cId="2784722683" sldId="256"/>
            <ac:picMk id="38" creationId="{4761F2B8-CDEE-3E6E-38CC-D8D6F41FA967}"/>
          </ac:picMkLst>
        </pc:picChg>
        <pc:picChg chg="mod">
          <ac:chgData name="Nicolas Gomez" userId="0e45ef33-4622-47d9-a7c4-743ce47423d2" providerId="ADAL" clId="{6238E3E1-EBA9-BD4C-B510-C1EA382DAEEF}" dt="2022-05-20T11:29:26.050" v="25"/>
          <ac:picMkLst>
            <pc:docMk/>
            <pc:sldMk cId="2784722683" sldId="256"/>
            <ac:picMk id="39" creationId="{8FFBEAB6-BC97-3174-65A3-EE9106947DED}"/>
          </ac:picMkLst>
        </pc:picChg>
        <pc:picChg chg="add mod">
          <ac:chgData name="Nicolas Gomez" userId="0e45ef33-4622-47d9-a7c4-743ce47423d2" providerId="ADAL" clId="{6238E3E1-EBA9-BD4C-B510-C1EA382DAEEF}" dt="2022-05-20T11:30:37.202" v="48" actId="1076"/>
          <ac:picMkLst>
            <pc:docMk/>
            <pc:sldMk cId="2784722683" sldId="256"/>
            <ac:picMk id="43" creationId="{B24FB5A2-6CDA-22BA-A789-E35943B37270}"/>
          </ac:picMkLst>
        </pc:picChg>
      </pc:sldChg>
      <pc:sldChg chg="addSp delSp modSp mod">
        <pc:chgData name="Nicolas Gomez" userId="0e45ef33-4622-47d9-a7c4-743ce47423d2" providerId="ADAL" clId="{6238E3E1-EBA9-BD4C-B510-C1EA382DAEEF}" dt="2022-05-20T11:36:27.602" v="126" actId="207"/>
        <pc:sldMkLst>
          <pc:docMk/>
          <pc:sldMk cId="1229989331" sldId="257"/>
        </pc:sldMkLst>
        <pc:spChg chg="mod">
          <ac:chgData name="Nicolas Gomez" userId="0e45ef33-4622-47d9-a7c4-743ce47423d2" providerId="ADAL" clId="{6238E3E1-EBA9-BD4C-B510-C1EA382DAEEF}" dt="2022-05-20T11:35:39.942" v="119"/>
          <ac:spMkLst>
            <pc:docMk/>
            <pc:sldMk cId="1229989331" sldId="257"/>
            <ac:spMk id="13" creationId="{ED92010B-DD52-71A7-EED7-0D43C2398E96}"/>
          </ac:spMkLst>
        </pc:spChg>
        <pc:spChg chg="mod">
          <ac:chgData name="Nicolas Gomez" userId="0e45ef33-4622-47d9-a7c4-743ce47423d2" providerId="ADAL" clId="{6238E3E1-EBA9-BD4C-B510-C1EA382DAEEF}" dt="2022-05-20T11:35:30.620" v="117"/>
          <ac:spMkLst>
            <pc:docMk/>
            <pc:sldMk cId="1229989331" sldId="257"/>
            <ac:spMk id="14" creationId="{F1BF2C13-064F-9D4D-E0C6-2CA0FB3BBA98}"/>
          </ac:spMkLst>
        </pc:spChg>
        <pc:spChg chg="mod">
          <ac:chgData name="Nicolas Gomez" userId="0e45ef33-4622-47d9-a7c4-743ce47423d2" providerId="ADAL" clId="{6238E3E1-EBA9-BD4C-B510-C1EA382DAEEF}" dt="2022-05-20T11:35:22.698" v="115"/>
          <ac:spMkLst>
            <pc:docMk/>
            <pc:sldMk cId="1229989331" sldId="257"/>
            <ac:spMk id="17" creationId="{59196D3E-46DF-9F0B-489D-DC59F6EBD209}"/>
          </ac:spMkLst>
        </pc:spChg>
        <pc:spChg chg="mod">
          <ac:chgData name="Nicolas Gomez" userId="0e45ef33-4622-47d9-a7c4-743ce47423d2" providerId="ADAL" clId="{6238E3E1-EBA9-BD4C-B510-C1EA382DAEEF}" dt="2022-05-20T11:35:54.978" v="122"/>
          <ac:spMkLst>
            <pc:docMk/>
            <pc:sldMk cId="1229989331" sldId="257"/>
            <ac:spMk id="21" creationId="{FD8916DE-157E-884F-B7B4-63B51DC3165A}"/>
          </ac:spMkLst>
        </pc:spChg>
        <pc:spChg chg="del">
          <ac:chgData name="Nicolas Gomez" userId="0e45ef33-4622-47d9-a7c4-743ce47423d2" providerId="ADAL" clId="{6238E3E1-EBA9-BD4C-B510-C1EA382DAEEF}" dt="2022-05-20T11:32:46.702" v="81" actId="478"/>
          <ac:spMkLst>
            <pc:docMk/>
            <pc:sldMk cId="1229989331" sldId="257"/>
            <ac:spMk id="29" creationId="{ABDC907D-A1A4-3928-A24C-40A441D71B4B}"/>
          </ac:spMkLst>
        </pc:spChg>
        <pc:spChg chg="mod">
          <ac:chgData name="Nicolas Gomez" userId="0e45ef33-4622-47d9-a7c4-743ce47423d2" providerId="ADAL" clId="{6238E3E1-EBA9-BD4C-B510-C1EA382DAEEF}" dt="2022-05-20T11:36:05.872" v="124"/>
          <ac:spMkLst>
            <pc:docMk/>
            <pc:sldMk cId="1229989331" sldId="257"/>
            <ac:spMk id="31" creationId="{9C30AE3C-A6C6-0193-A47F-6FF490181D21}"/>
          </ac:spMkLst>
        </pc:spChg>
        <pc:spChg chg="del">
          <ac:chgData name="Nicolas Gomez" userId="0e45ef33-4622-47d9-a7c4-743ce47423d2" providerId="ADAL" clId="{6238E3E1-EBA9-BD4C-B510-C1EA382DAEEF}" dt="2022-05-20T11:32:44.216" v="79" actId="478"/>
          <ac:spMkLst>
            <pc:docMk/>
            <pc:sldMk cId="1229989331" sldId="257"/>
            <ac:spMk id="38" creationId="{1D0E7371-846D-4968-E724-B514AD047870}"/>
          </ac:spMkLst>
        </pc:spChg>
        <pc:spChg chg="add mod">
          <ac:chgData name="Nicolas Gomez" userId="0e45ef33-4622-47d9-a7c4-743ce47423d2" providerId="ADAL" clId="{6238E3E1-EBA9-BD4C-B510-C1EA382DAEEF}" dt="2022-05-20T11:36:27.602" v="126" actId="207"/>
          <ac:spMkLst>
            <pc:docMk/>
            <pc:sldMk cId="1229989331" sldId="257"/>
            <ac:spMk id="41" creationId="{DD3DAF4C-ED2D-6275-CB86-EDF7733FD969}"/>
          </ac:spMkLst>
        </pc:spChg>
        <pc:spChg chg="add mod">
          <ac:chgData name="Nicolas Gomez" userId="0e45ef33-4622-47d9-a7c4-743ce47423d2" providerId="ADAL" clId="{6238E3E1-EBA9-BD4C-B510-C1EA382DAEEF}" dt="2022-05-20T11:32:58.345" v="82"/>
          <ac:spMkLst>
            <pc:docMk/>
            <pc:sldMk cId="1229989331" sldId="257"/>
            <ac:spMk id="43" creationId="{778A7327-F29B-6153-A0FB-C9F0D228B9D3}"/>
          </ac:spMkLst>
        </pc:spChg>
        <pc:grpChg chg="del">
          <ac:chgData name="Nicolas Gomez" userId="0e45ef33-4622-47d9-a7c4-743ce47423d2" providerId="ADAL" clId="{6238E3E1-EBA9-BD4C-B510-C1EA382DAEEF}" dt="2022-05-20T11:32:45.365" v="80" actId="478"/>
          <ac:grpSpMkLst>
            <pc:docMk/>
            <pc:sldMk cId="1229989331" sldId="257"/>
            <ac:grpSpMk id="27" creationId="{FA39A406-A9BC-FA69-71BF-AADA25118D68}"/>
          </ac:grpSpMkLst>
        </pc:grpChg>
        <pc:grpChg chg="add mod">
          <ac:chgData name="Nicolas Gomez" userId="0e45ef33-4622-47d9-a7c4-743ce47423d2" providerId="ADAL" clId="{6238E3E1-EBA9-BD4C-B510-C1EA382DAEEF}" dt="2022-05-20T11:32:58.345" v="82"/>
          <ac:grpSpMkLst>
            <pc:docMk/>
            <pc:sldMk cId="1229989331" sldId="257"/>
            <ac:grpSpMk id="33" creationId="{53ECBFC0-8A1E-47E4-36F1-BEAD257FB576}"/>
          </ac:grpSpMkLst>
        </pc:grpChg>
        <pc:picChg chg="del">
          <ac:chgData name="Nicolas Gomez" userId="0e45ef33-4622-47d9-a7c4-743ce47423d2" providerId="ADAL" clId="{6238E3E1-EBA9-BD4C-B510-C1EA382DAEEF}" dt="2022-05-20T11:32:42.594" v="78" actId="478"/>
          <ac:picMkLst>
            <pc:docMk/>
            <pc:sldMk cId="1229989331" sldId="257"/>
            <ac:picMk id="3" creationId="{BEEA6908-390B-03AE-1F28-E2093DEB0368}"/>
          </ac:picMkLst>
        </pc:picChg>
        <pc:picChg chg="mod">
          <ac:chgData name="Nicolas Gomez" userId="0e45ef33-4622-47d9-a7c4-743ce47423d2" providerId="ADAL" clId="{6238E3E1-EBA9-BD4C-B510-C1EA382DAEEF}" dt="2022-05-20T11:32:58.345" v="82"/>
          <ac:picMkLst>
            <pc:docMk/>
            <pc:sldMk cId="1229989331" sldId="257"/>
            <ac:picMk id="34" creationId="{32E39A85-CBF4-DDE9-738F-08B5346909AE}"/>
          </ac:picMkLst>
        </pc:picChg>
        <pc:picChg chg="mod">
          <ac:chgData name="Nicolas Gomez" userId="0e45ef33-4622-47d9-a7c4-743ce47423d2" providerId="ADAL" clId="{6238E3E1-EBA9-BD4C-B510-C1EA382DAEEF}" dt="2022-05-20T11:32:58.345" v="82"/>
          <ac:picMkLst>
            <pc:docMk/>
            <pc:sldMk cId="1229989331" sldId="257"/>
            <ac:picMk id="39" creationId="{8E2D14E5-0651-991A-EEBD-0EA1DA9104A4}"/>
          </ac:picMkLst>
        </pc:picChg>
        <pc:picChg chg="mod">
          <ac:chgData name="Nicolas Gomez" userId="0e45ef33-4622-47d9-a7c4-743ce47423d2" providerId="ADAL" clId="{6238E3E1-EBA9-BD4C-B510-C1EA382DAEEF}" dt="2022-05-20T11:32:58.345" v="82"/>
          <ac:picMkLst>
            <pc:docMk/>
            <pc:sldMk cId="1229989331" sldId="257"/>
            <ac:picMk id="40" creationId="{1FEF0AFC-C965-A544-8456-DA6E947B5D16}"/>
          </ac:picMkLst>
        </pc:picChg>
        <pc:picChg chg="add mod">
          <ac:chgData name="Nicolas Gomez" userId="0e45ef33-4622-47d9-a7c4-743ce47423d2" providerId="ADAL" clId="{6238E3E1-EBA9-BD4C-B510-C1EA382DAEEF}" dt="2022-05-20T11:32:58.345" v="82"/>
          <ac:picMkLst>
            <pc:docMk/>
            <pc:sldMk cId="1229989331" sldId="257"/>
            <ac:picMk id="42" creationId="{2000BED1-C8B6-BB0F-C9CD-FB2032FAA4DC}"/>
          </ac:picMkLst>
        </pc:picChg>
      </pc:sldChg>
      <pc:sldChg chg="addSp delSp modSp mod">
        <pc:chgData name="Nicolas Gomez" userId="0e45ef33-4622-47d9-a7c4-743ce47423d2" providerId="ADAL" clId="{6238E3E1-EBA9-BD4C-B510-C1EA382DAEEF}" dt="2022-05-20T11:37:29.476" v="138" actId="207"/>
        <pc:sldMkLst>
          <pc:docMk/>
          <pc:sldMk cId="3971333016" sldId="258"/>
        </pc:sldMkLst>
        <pc:spChg chg="mod">
          <ac:chgData name="Nicolas Gomez" userId="0e45ef33-4622-47d9-a7c4-743ce47423d2" providerId="ADAL" clId="{6238E3E1-EBA9-BD4C-B510-C1EA382DAEEF}" dt="2022-05-20T11:36:58.012" v="132"/>
          <ac:spMkLst>
            <pc:docMk/>
            <pc:sldMk cId="3971333016" sldId="258"/>
            <ac:spMk id="13" creationId="{ED92010B-DD52-71A7-EED7-0D43C2398E96}"/>
          </ac:spMkLst>
        </pc:spChg>
        <pc:spChg chg="mod">
          <ac:chgData name="Nicolas Gomez" userId="0e45ef33-4622-47d9-a7c4-743ce47423d2" providerId="ADAL" clId="{6238E3E1-EBA9-BD4C-B510-C1EA382DAEEF}" dt="2022-05-20T11:36:48.201" v="130"/>
          <ac:spMkLst>
            <pc:docMk/>
            <pc:sldMk cId="3971333016" sldId="258"/>
            <ac:spMk id="14" creationId="{F1BF2C13-064F-9D4D-E0C6-2CA0FB3BBA98}"/>
          </ac:spMkLst>
        </pc:spChg>
        <pc:spChg chg="mod">
          <ac:chgData name="Nicolas Gomez" userId="0e45ef33-4622-47d9-a7c4-743ce47423d2" providerId="ADAL" clId="{6238E3E1-EBA9-BD4C-B510-C1EA382DAEEF}" dt="2022-05-20T11:36:37.863" v="128"/>
          <ac:spMkLst>
            <pc:docMk/>
            <pc:sldMk cId="3971333016" sldId="258"/>
            <ac:spMk id="17" creationId="{59196D3E-46DF-9F0B-489D-DC59F6EBD209}"/>
          </ac:spMkLst>
        </pc:spChg>
        <pc:spChg chg="mod">
          <ac:chgData name="Nicolas Gomez" userId="0e45ef33-4622-47d9-a7c4-743ce47423d2" providerId="ADAL" clId="{6238E3E1-EBA9-BD4C-B510-C1EA382DAEEF}" dt="2022-05-20T11:37:08.136" v="134"/>
          <ac:spMkLst>
            <pc:docMk/>
            <pc:sldMk cId="3971333016" sldId="258"/>
            <ac:spMk id="21" creationId="{FD8916DE-157E-884F-B7B4-63B51DC3165A}"/>
          </ac:spMkLst>
        </pc:spChg>
        <pc:spChg chg="del">
          <ac:chgData name="Nicolas Gomez" userId="0e45ef33-4622-47d9-a7c4-743ce47423d2" providerId="ADAL" clId="{6238E3E1-EBA9-BD4C-B510-C1EA382DAEEF}" dt="2022-05-20T11:33:13.083" v="86" actId="478"/>
          <ac:spMkLst>
            <pc:docMk/>
            <pc:sldMk cId="3971333016" sldId="258"/>
            <ac:spMk id="31" creationId="{DA620FC5-5BE5-9350-85ED-E1EAD1AEAEC3}"/>
          </ac:spMkLst>
        </pc:spChg>
        <pc:spChg chg="del">
          <ac:chgData name="Nicolas Gomez" userId="0e45ef33-4622-47d9-a7c4-743ce47423d2" providerId="ADAL" clId="{6238E3E1-EBA9-BD4C-B510-C1EA382DAEEF}" dt="2022-05-20T11:33:16.087" v="87" actId="478"/>
          <ac:spMkLst>
            <pc:docMk/>
            <pc:sldMk cId="3971333016" sldId="258"/>
            <ac:spMk id="33" creationId="{C4AA5AD6-F982-728D-373B-E85558DB0940}"/>
          </ac:spMkLst>
        </pc:spChg>
        <pc:spChg chg="mod">
          <ac:chgData name="Nicolas Gomez" userId="0e45ef33-4622-47d9-a7c4-743ce47423d2" providerId="ADAL" clId="{6238E3E1-EBA9-BD4C-B510-C1EA382DAEEF}" dt="2022-05-20T11:37:16.571" v="136"/>
          <ac:spMkLst>
            <pc:docMk/>
            <pc:sldMk cId="3971333016" sldId="258"/>
            <ac:spMk id="39" creationId="{C573659D-0DBF-07BB-A70D-B165EFC42E36}"/>
          </ac:spMkLst>
        </pc:spChg>
        <pc:spChg chg="del">
          <ac:chgData name="Nicolas Gomez" userId="0e45ef33-4622-47d9-a7c4-743ce47423d2" providerId="ADAL" clId="{6238E3E1-EBA9-BD4C-B510-C1EA382DAEEF}" dt="2022-05-20T11:33:02.887" v="83" actId="478"/>
          <ac:spMkLst>
            <pc:docMk/>
            <pc:sldMk cId="3971333016" sldId="258"/>
            <ac:spMk id="40" creationId="{30442A41-EB10-40D0-C546-BA812A03A1A8}"/>
          </ac:spMkLst>
        </pc:spChg>
        <pc:spChg chg="add mod">
          <ac:chgData name="Nicolas Gomez" userId="0e45ef33-4622-47d9-a7c4-743ce47423d2" providerId="ADAL" clId="{6238E3E1-EBA9-BD4C-B510-C1EA382DAEEF}" dt="2022-05-20T11:37:29.476" v="138" actId="207"/>
          <ac:spMkLst>
            <pc:docMk/>
            <pc:sldMk cId="3971333016" sldId="258"/>
            <ac:spMk id="44" creationId="{DE977CFF-C426-D2A4-8757-BAF7230B52DC}"/>
          </ac:spMkLst>
        </pc:spChg>
        <pc:spChg chg="add mod">
          <ac:chgData name="Nicolas Gomez" userId="0e45ef33-4622-47d9-a7c4-743ce47423d2" providerId="ADAL" clId="{6238E3E1-EBA9-BD4C-B510-C1EA382DAEEF}" dt="2022-05-20T11:33:31.625" v="93"/>
          <ac:spMkLst>
            <pc:docMk/>
            <pc:sldMk cId="3971333016" sldId="258"/>
            <ac:spMk id="46" creationId="{E2215689-F21F-1609-3D1E-68202E12F3E6}"/>
          </ac:spMkLst>
        </pc:spChg>
        <pc:grpChg chg="del">
          <ac:chgData name="Nicolas Gomez" userId="0e45ef33-4622-47d9-a7c4-743ce47423d2" providerId="ADAL" clId="{6238E3E1-EBA9-BD4C-B510-C1EA382DAEEF}" dt="2022-05-20T11:33:04.761" v="85" actId="478"/>
          <ac:grpSpMkLst>
            <pc:docMk/>
            <pc:sldMk cId="3971333016" sldId="258"/>
            <ac:grpSpMk id="28" creationId="{5C3B109C-B934-1C6D-56F5-9D0B7E6F5187}"/>
          </ac:grpSpMkLst>
        </pc:grpChg>
        <pc:grpChg chg="add mod">
          <ac:chgData name="Nicolas Gomez" userId="0e45ef33-4622-47d9-a7c4-743ce47423d2" providerId="ADAL" clId="{6238E3E1-EBA9-BD4C-B510-C1EA382DAEEF}" dt="2022-05-20T11:33:31.625" v="93"/>
          <ac:grpSpMkLst>
            <pc:docMk/>
            <pc:sldMk cId="3971333016" sldId="258"/>
            <ac:grpSpMk id="38" creationId="{63CD2E64-BC91-4C82-F761-AEAC884C5F12}"/>
          </ac:grpSpMkLst>
        </pc:grpChg>
        <pc:picChg chg="del">
          <ac:chgData name="Nicolas Gomez" userId="0e45ef33-4622-47d9-a7c4-743ce47423d2" providerId="ADAL" clId="{6238E3E1-EBA9-BD4C-B510-C1EA382DAEEF}" dt="2022-05-20T11:33:03.745" v="84" actId="478"/>
          <ac:picMkLst>
            <pc:docMk/>
            <pc:sldMk cId="3971333016" sldId="258"/>
            <ac:picMk id="29" creationId="{8F5788A7-5FAC-F03A-3560-F201BE0DF3BD}"/>
          </ac:picMkLst>
        </pc:picChg>
        <pc:picChg chg="mod">
          <ac:chgData name="Nicolas Gomez" userId="0e45ef33-4622-47d9-a7c4-743ce47423d2" providerId="ADAL" clId="{6238E3E1-EBA9-BD4C-B510-C1EA382DAEEF}" dt="2022-05-20T11:33:31.625" v="93"/>
          <ac:picMkLst>
            <pc:docMk/>
            <pc:sldMk cId="3971333016" sldId="258"/>
            <ac:picMk id="41" creationId="{03DD280A-DE3A-BEB0-BBDC-97EA2EAF867B}"/>
          </ac:picMkLst>
        </pc:picChg>
        <pc:picChg chg="mod">
          <ac:chgData name="Nicolas Gomez" userId="0e45ef33-4622-47d9-a7c4-743ce47423d2" providerId="ADAL" clId="{6238E3E1-EBA9-BD4C-B510-C1EA382DAEEF}" dt="2022-05-20T11:33:31.625" v="93"/>
          <ac:picMkLst>
            <pc:docMk/>
            <pc:sldMk cId="3971333016" sldId="258"/>
            <ac:picMk id="42" creationId="{2B1111E1-9C2B-BD2B-DFE0-2BE01DB6C137}"/>
          </ac:picMkLst>
        </pc:picChg>
        <pc:picChg chg="mod">
          <ac:chgData name="Nicolas Gomez" userId="0e45ef33-4622-47d9-a7c4-743ce47423d2" providerId="ADAL" clId="{6238E3E1-EBA9-BD4C-B510-C1EA382DAEEF}" dt="2022-05-20T11:33:31.625" v="93"/>
          <ac:picMkLst>
            <pc:docMk/>
            <pc:sldMk cId="3971333016" sldId="258"/>
            <ac:picMk id="43" creationId="{4D20CADC-FA35-07EC-6287-B2851B7826E8}"/>
          </ac:picMkLst>
        </pc:picChg>
        <pc:picChg chg="add mod">
          <ac:chgData name="Nicolas Gomez" userId="0e45ef33-4622-47d9-a7c4-743ce47423d2" providerId="ADAL" clId="{6238E3E1-EBA9-BD4C-B510-C1EA382DAEEF}" dt="2022-05-20T11:33:31.625" v="93"/>
          <ac:picMkLst>
            <pc:docMk/>
            <pc:sldMk cId="3971333016" sldId="258"/>
            <ac:picMk id="45" creationId="{56C96815-2C25-3F2A-BCE0-90707E8A85F2}"/>
          </ac:picMkLst>
        </pc:picChg>
      </pc:sldChg>
      <pc:sldChg chg="addSp delSp modSp mod">
        <pc:chgData name="Nicolas Gomez" userId="0e45ef33-4622-47d9-a7c4-743ce47423d2" providerId="ADAL" clId="{6238E3E1-EBA9-BD4C-B510-C1EA382DAEEF}" dt="2022-05-20T11:38:55.192" v="154" actId="207"/>
        <pc:sldMkLst>
          <pc:docMk/>
          <pc:sldMk cId="2009940668" sldId="259"/>
        </pc:sldMkLst>
        <pc:spChg chg="mod">
          <ac:chgData name="Nicolas Gomez" userId="0e45ef33-4622-47d9-a7c4-743ce47423d2" providerId="ADAL" clId="{6238E3E1-EBA9-BD4C-B510-C1EA382DAEEF}" dt="2022-05-20T11:37:56.657" v="144"/>
          <ac:spMkLst>
            <pc:docMk/>
            <pc:sldMk cId="2009940668" sldId="259"/>
            <ac:spMk id="13" creationId="{ED92010B-DD52-71A7-EED7-0D43C2398E96}"/>
          </ac:spMkLst>
        </pc:spChg>
        <pc:spChg chg="mod">
          <ac:chgData name="Nicolas Gomez" userId="0e45ef33-4622-47d9-a7c4-743ce47423d2" providerId="ADAL" clId="{6238E3E1-EBA9-BD4C-B510-C1EA382DAEEF}" dt="2022-05-20T11:37:48.541" v="142"/>
          <ac:spMkLst>
            <pc:docMk/>
            <pc:sldMk cId="2009940668" sldId="259"/>
            <ac:spMk id="14" creationId="{F1BF2C13-064F-9D4D-E0C6-2CA0FB3BBA98}"/>
          </ac:spMkLst>
        </pc:spChg>
        <pc:spChg chg="mod">
          <ac:chgData name="Nicolas Gomez" userId="0e45ef33-4622-47d9-a7c4-743ce47423d2" providerId="ADAL" clId="{6238E3E1-EBA9-BD4C-B510-C1EA382DAEEF}" dt="2022-05-20T11:37:41.513" v="140"/>
          <ac:spMkLst>
            <pc:docMk/>
            <pc:sldMk cId="2009940668" sldId="259"/>
            <ac:spMk id="17" creationId="{59196D3E-46DF-9F0B-489D-DC59F6EBD209}"/>
          </ac:spMkLst>
        </pc:spChg>
        <pc:spChg chg="mod">
          <ac:chgData name="Nicolas Gomez" userId="0e45ef33-4622-47d9-a7c4-743ce47423d2" providerId="ADAL" clId="{6238E3E1-EBA9-BD4C-B510-C1EA382DAEEF}" dt="2022-05-20T11:38:55.192" v="154" actId="207"/>
          <ac:spMkLst>
            <pc:docMk/>
            <pc:sldMk cId="2009940668" sldId="259"/>
            <ac:spMk id="21" creationId="{FD8916DE-157E-884F-B7B4-63B51DC3165A}"/>
          </ac:spMkLst>
        </pc:spChg>
        <pc:spChg chg="del">
          <ac:chgData name="Nicolas Gomez" userId="0e45ef33-4622-47d9-a7c4-743ce47423d2" providerId="ADAL" clId="{6238E3E1-EBA9-BD4C-B510-C1EA382DAEEF}" dt="2022-05-20T11:33:21.668" v="90" actId="478"/>
          <ac:spMkLst>
            <pc:docMk/>
            <pc:sldMk cId="2009940668" sldId="259"/>
            <ac:spMk id="31" creationId="{1D4FA1B1-8D4E-83FD-435B-972B3A2D8767}"/>
          </ac:spMkLst>
        </pc:spChg>
        <pc:spChg chg="del">
          <ac:chgData name="Nicolas Gomez" userId="0e45ef33-4622-47d9-a7c4-743ce47423d2" providerId="ADAL" clId="{6238E3E1-EBA9-BD4C-B510-C1EA382DAEEF}" dt="2022-05-20T11:33:20.093" v="89" actId="478"/>
          <ac:spMkLst>
            <pc:docMk/>
            <pc:sldMk cId="2009940668" sldId="259"/>
            <ac:spMk id="33" creationId="{426DD2E9-DB70-DBA1-2969-7E9284672E72}"/>
          </ac:spMkLst>
        </pc:spChg>
        <pc:spChg chg="del">
          <ac:chgData name="Nicolas Gomez" userId="0e45ef33-4622-47d9-a7c4-743ce47423d2" providerId="ADAL" clId="{6238E3E1-EBA9-BD4C-B510-C1EA382DAEEF}" dt="2022-05-20T11:33:23.883" v="92" actId="478"/>
          <ac:spMkLst>
            <pc:docMk/>
            <pc:sldMk cId="2009940668" sldId="259"/>
            <ac:spMk id="38" creationId="{88F11276-646B-6163-2418-2AAAEA868ACF}"/>
          </ac:spMkLst>
        </pc:spChg>
        <pc:spChg chg="mod">
          <ac:chgData name="Nicolas Gomez" userId="0e45ef33-4622-47d9-a7c4-743ce47423d2" providerId="ADAL" clId="{6238E3E1-EBA9-BD4C-B510-C1EA382DAEEF}" dt="2022-05-20T11:38:11.907" v="150"/>
          <ac:spMkLst>
            <pc:docMk/>
            <pc:sldMk cId="2009940668" sldId="259"/>
            <ac:spMk id="39" creationId="{0777C4F7-CCB0-63A4-4B7A-FE611E2AE798}"/>
          </ac:spMkLst>
        </pc:spChg>
        <pc:spChg chg="add mod">
          <ac:chgData name="Nicolas Gomez" userId="0e45ef33-4622-47d9-a7c4-743ce47423d2" providerId="ADAL" clId="{6238E3E1-EBA9-BD4C-B510-C1EA382DAEEF}" dt="2022-05-20T11:38:36.406" v="153" actId="207"/>
          <ac:spMkLst>
            <pc:docMk/>
            <pc:sldMk cId="2009940668" sldId="259"/>
            <ac:spMk id="44" creationId="{67F53432-AA01-9F4D-4CA8-68B760EC3FE0}"/>
          </ac:spMkLst>
        </pc:spChg>
        <pc:spChg chg="add mod">
          <ac:chgData name="Nicolas Gomez" userId="0e45ef33-4622-47d9-a7c4-743ce47423d2" providerId="ADAL" clId="{6238E3E1-EBA9-BD4C-B510-C1EA382DAEEF}" dt="2022-05-20T11:33:34.092" v="94"/>
          <ac:spMkLst>
            <pc:docMk/>
            <pc:sldMk cId="2009940668" sldId="259"/>
            <ac:spMk id="46" creationId="{22C4295D-2BE9-D1CB-553B-983991C93581}"/>
          </ac:spMkLst>
        </pc:spChg>
        <pc:grpChg chg="del">
          <ac:chgData name="Nicolas Gomez" userId="0e45ef33-4622-47d9-a7c4-743ce47423d2" providerId="ADAL" clId="{6238E3E1-EBA9-BD4C-B510-C1EA382DAEEF}" dt="2022-05-20T11:33:22.509" v="91" actId="478"/>
          <ac:grpSpMkLst>
            <pc:docMk/>
            <pc:sldMk cId="2009940668" sldId="259"/>
            <ac:grpSpMk id="28" creationId="{5C3B109C-B934-1C6D-56F5-9D0B7E6F5187}"/>
          </ac:grpSpMkLst>
        </pc:grpChg>
        <pc:grpChg chg="add mod">
          <ac:chgData name="Nicolas Gomez" userId="0e45ef33-4622-47d9-a7c4-743ce47423d2" providerId="ADAL" clId="{6238E3E1-EBA9-BD4C-B510-C1EA382DAEEF}" dt="2022-05-20T11:33:34.092" v="94"/>
          <ac:grpSpMkLst>
            <pc:docMk/>
            <pc:sldMk cId="2009940668" sldId="259"/>
            <ac:grpSpMk id="40" creationId="{F0712B52-BBB8-F145-B09C-A70E3B65C76B}"/>
          </ac:grpSpMkLst>
        </pc:grpChg>
        <pc:picChg chg="del">
          <ac:chgData name="Nicolas Gomez" userId="0e45ef33-4622-47d9-a7c4-743ce47423d2" providerId="ADAL" clId="{6238E3E1-EBA9-BD4C-B510-C1EA382DAEEF}" dt="2022-05-20T11:33:18.579" v="88" actId="478"/>
          <ac:picMkLst>
            <pc:docMk/>
            <pc:sldMk cId="2009940668" sldId="259"/>
            <ac:picMk id="29" creationId="{65C9A265-0565-584B-D0CC-12726C8A2434}"/>
          </ac:picMkLst>
        </pc:picChg>
        <pc:picChg chg="mod">
          <ac:chgData name="Nicolas Gomez" userId="0e45ef33-4622-47d9-a7c4-743ce47423d2" providerId="ADAL" clId="{6238E3E1-EBA9-BD4C-B510-C1EA382DAEEF}" dt="2022-05-20T11:33:34.092" v="94"/>
          <ac:picMkLst>
            <pc:docMk/>
            <pc:sldMk cId="2009940668" sldId="259"/>
            <ac:picMk id="41" creationId="{13B4A211-EA8C-A5C5-0B20-DCFE5969FA88}"/>
          </ac:picMkLst>
        </pc:picChg>
        <pc:picChg chg="mod">
          <ac:chgData name="Nicolas Gomez" userId="0e45ef33-4622-47d9-a7c4-743ce47423d2" providerId="ADAL" clId="{6238E3E1-EBA9-BD4C-B510-C1EA382DAEEF}" dt="2022-05-20T11:33:34.092" v="94"/>
          <ac:picMkLst>
            <pc:docMk/>
            <pc:sldMk cId="2009940668" sldId="259"/>
            <ac:picMk id="42" creationId="{06CFFF97-2F4D-7C9A-29AA-66EF629AE55F}"/>
          </ac:picMkLst>
        </pc:picChg>
        <pc:picChg chg="mod">
          <ac:chgData name="Nicolas Gomez" userId="0e45ef33-4622-47d9-a7c4-743ce47423d2" providerId="ADAL" clId="{6238E3E1-EBA9-BD4C-B510-C1EA382DAEEF}" dt="2022-05-20T11:33:34.092" v="94"/>
          <ac:picMkLst>
            <pc:docMk/>
            <pc:sldMk cId="2009940668" sldId="259"/>
            <ac:picMk id="43" creationId="{D5C71347-17A7-BD4A-4734-395978B84D47}"/>
          </ac:picMkLst>
        </pc:picChg>
        <pc:picChg chg="add mod">
          <ac:chgData name="Nicolas Gomez" userId="0e45ef33-4622-47d9-a7c4-743ce47423d2" providerId="ADAL" clId="{6238E3E1-EBA9-BD4C-B510-C1EA382DAEEF}" dt="2022-05-20T11:33:34.092" v="94"/>
          <ac:picMkLst>
            <pc:docMk/>
            <pc:sldMk cId="2009940668" sldId="259"/>
            <ac:picMk id="45" creationId="{73C55C2F-AEA5-D25B-7D9D-27BC15500FE5}"/>
          </ac:picMkLst>
        </pc:picChg>
      </pc:sldChg>
      <pc:sldChg chg="addSp delSp modSp mod">
        <pc:chgData name="Nicolas Gomez" userId="0e45ef33-4622-47d9-a7c4-743ce47423d2" providerId="ADAL" clId="{6238E3E1-EBA9-BD4C-B510-C1EA382DAEEF}" dt="2022-05-20T11:35:08.147" v="113"/>
        <pc:sldMkLst>
          <pc:docMk/>
          <pc:sldMk cId="2868905691" sldId="260"/>
        </pc:sldMkLst>
        <pc:spChg chg="del">
          <ac:chgData name="Nicolas Gomez" userId="0e45ef33-4622-47d9-a7c4-743ce47423d2" providerId="ADAL" clId="{6238E3E1-EBA9-BD4C-B510-C1EA382DAEEF}" dt="2022-05-20T11:31:48.805" v="71" actId="478"/>
          <ac:spMkLst>
            <pc:docMk/>
            <pc:sldMk cId="2868905691" sldId="260"/>
            <ac:spMk id="9" creationId="{51FCB133-2A39-9902-DF04-A8FA40A17DD2}"/>
          </ac:spMkLst>
        </pc:spChg>
        <pc:spChg chg="mod">
          <ac:chgData name="Nicolas Gomez" userId="0e45ef33-4622-47d9-a7c4-743ce47423d2" providerId="ADAL" clId="{6238E3E1-EBA9-BD4C-B510-C1EA382DAEEF}" dt="2022-05-20T11:34:27.637" v="105"/>
          <ac:spMkLst>
            <pc:docMk/>
            <pc:sldMk cId="2868905691" sldId="260"/>
            <ac:spMk id="13" creationId="{ED92010B-DD52-71A7-EED7-0D43C2398E96}"/>
          </ac:spMkLst>
        </pc:spChg>
        <pc:spChg chg="mod">
          <ac:chgData name="Nicolas Gomez" userId="0e45ef33-4622-47d9-a7c4-743ce47423d2" providerId="ADAL" clId="{6238E3E1-EBA9-BD4C-B510-C1EA382DAEEF}" dt="2022-05-20T11:34:18.351" v="103"/>
          <ac:spMkLst>
            <pc:docMk/>
            <pc:sldMk cId="2868905691" sldId="260"/>
            <ac:spMk id="14" creationId="{F1BF2C13-064F-9D4D-E0C6-2CA0FB3BBA98}"/>
          </ac:spMkLst>
        </pc:spChg>
        <pc:spChg chg="mod">
          <ac:chgData name="Nicolas Gomez" userId="0e45ef33-4622-47d9-a7c4-743ce47423d2" providerId="ADAL" clId="{6238E3E1-EBA9-BD4C-B510-C1EA382DAEEF}" dt="2022-05-20T11:34:08.977" v="101"/>
          <ac:spMkLst>
            <pc:docMk/>
            <pc:sldMk cId="2868905691" sldId="260"/>
            <ac:spMk id="17" creationId="{59196D3E-46DF-9F0B-489D-DC59F6EBD209}"/>
          </ac:spMkLst>
        </pc:spChg>
        <pc:spChg chg="mod">
          <ac:chgData name="Nicolas Gomez" userId="0e45ef33-4622-47d9-a7c4-743ce47423d2" providerId="ADAL" clId="{6238E3E1-EBA9-BD4C-B510-C1EA382DAEEF}" dt="2022-05-20T11:35:08.147" v="113"/>
          <ac:spMkLst>
            <pc:docMk/>
            <pc:sldMk cId="2868905691" sldId="260"/>
            <ac:spMk id="21" creationId="{FD8916DE-157E-884F-B7B4-63B51DC3165A}"/>
          </ac:spMkLst>
        </pc:spChg>
        <pc:spChg chg="mod">
          <ac:chgData name="Nicolas Gomez" userId="0e45ef33-4622-47d9-a7c4-743ce47423d2" providerId="ADAL" clId="{6238E3E1-EBA9-BD4C-B510-C1EA382DAEEF}" dt="2022-05-20T11:34:39.682" v="108"/>
          <ac:spMkLst>
            <pc:docMk/>
            <pc:sldMk cId="2868905691" sldId="260"/>
            <ac:spMk id="29" creationId="{2AB7E420-17CA-3B66-0BF8-153CFAE70B3E}"/>
          </ac:spMkLst>
        </pc:spChg>
        <pc:spChg chg="add mod">
          <ac:chgData name="Nicolas Gomez" userId="0e45ef33-4622-47d9-a7c4-743ce47423d2" providerId="ADAL" clId="{6238E3E1-EBA9-BD4C-B510-C1EA382DAEEF}" dt="2022-05-20T11:32:32.376" v="77" actId="166"/>
          <ac:spMkLst>
            <pc:docMk/>
            <pc:sldMk cId="2868905691" sldId="260"/>
            <ac:spMk id="44" creationId="{01942DDF-FCE2-8DCD-A26F-83E30914E31D}"/>
          </ac:spMkLst>
        </pc:spChg>
        <pc:spChg chg="add mod">
          <ac:chgData name="Nicolas Gomez" userId="0e45ef33-4622-47d9-a7c4-743ce47423d2" providerId="ADAL" clId="{6238E3E1-EBA9-BD4C-B510-C1EA382DAEEF}" dt="2022-05-20T11:32:26.423" v="76" actId="171"/>
          <ac:spMkLst>
            <pc:docMk/>
            <pc:sldMk cId="2868905691" sldId="260"/>
            <ac:spMk id="45" creationId="{57073A47-A0BE-1E33-7063-104E9E6E499C}"/>
          </ac:spMkLst>
        </pc:spChg>
        <pc:grpChg chg="del">
          <ac:chgData name="Nicolas Gomez" userId="0e45ef33-4622-47d9-a7c4-743ce47423d2" providerId="ADAL" clId="{6238E3E1-EBA9-BD4C-B510-C1EA382DAEEF}" dt="2022-05-20T11:31:28.163" v="68" actId="478"/>
          <ac:grpSpMkLst>
            <pc:docMk/>
            <pc:sldMk cId="2868905691" sldId="260"/>
            <ac:grpSpMk id="2" creationId="{605B7D43-2749-88D4-F1CF-BE74D2B5AEE4}"/>
          </ac:grpSpMkLst>
        </pc:grpChg>
        <pc:grpChg chg="del">
          <ac:chgData name="Nicolas Gomez" userId="0e45ef33-4622-47d9-a7c4-743ce47423d2" providerId="ADAL" clId="{6238E3E1-EBA9-BD4C-B510-C1EA382DAEEF}" dt="2022-05-20T11:31:29.375" v="69" actId="478"/>
          <ac:grpSpMkLst>
            <pc:docMk/>
            <pc:sldMk cId="2868905691" sldId="260"/>
            <ac:grpSpMk id="28" creationId="{5C3B109C-B934-1C6D-56F5-9D0B7E6F5187}"/>
          </ac:grpSpMkLst>
        </pc:grpChg>
        <pc:grpChg chg="add mod">
          <ac:chgData name="Nicolas Gomez" userId="0e45ef33-4622-47d9-a7c4-743ce47423d2" providerId="ADAL" clId="{6238E3E1-EBA9-BD4C-B510-C1EA382DAEEF}" dt="2022-05-20T11:31:37.104" v="70"/>
          <ac:grpSpMkLst>
            <pc:docMk/>
            <pc:sldMk cId="2868905691" sldId="260"/>
            <ac:grpSpMk id="31" creationId="{2DD768E8-4671-1817-0ADA-60325E7D27A9}"/>
          </ac:grpSpMkLst>
        </pc:grpChg>
        <pc:picChg chg="mod">
          <ac:chgData name="Nicolas Gomez" userId="0e45ef33-4622-47d9-a7c4-743ce47423d2" providerId="ADAL" clId="{6238E3E1-EBA9-BD4C-B510-C1EA382DAEEF}" dt="2022-05-20T11:31:37.104" v="70"/>
          <ac:picMkLst>
            <pc:docMk/>
            <pc:sldMk cId="2868905691" sldId="260"/>
            <ac:picMk id="33" creationId="{12209841-F2BC-A637-B5E6-2FE48B6C47F0}"/>
          </ac:picMkLst>
        </pc:picChg>
        <pc:picChg chg="mod">
          <ac:chgData name="Nicolas Gomez" userId="0e45ef33-4622-47d9-a7c4-743ce47423d2" providerId="ADAL" clId="{6238E3E1-EBA9-BD4C-B510-C1EA382DAEEF}" dt="2022-05-20T11:31:37.104" v="70"/>
          <ac:picMkLst>
            <pc:docMk/>
            <pc:sldMk cId="2868905691" sldId="260"/>
            <ac:picMk id="38" creationId="{3677559E-AE86-CD30-C0A9-C32D1AA88FD4}"/>
          </ac:picMkLst>
        </pc:picChg>
        <pc:picChg chg="mod">
          <ac:chgData name="Nicolas Gomez" userId="0e45ef33-4622-47d9-a7c4-743ce47423d2" providerId="ADAL" clId="{6238E3E1-EBA9-BD4C-B510-C1EA382DAEEF}" dt="2022-05-20T11:31:37.104" v="70"/>
          <ac:picMkLst>
            <pc:docMk/>
            <pc:sldMk cId="2868905691" sldId="260"/>
            <ac:picMk id="39" creationId="{2D481598-DF58-6A3A-C9E8-344288A0B6F2}"/>
          </ac:picMkLst>
        </pc:picChg>
        <pc:picChg chg="add mod">
          <ac:chgData name="Nicolas Gomez" userId="0e45ef33-4622-47d9-a7c4-743ce47423d2" providerId="ADAL" clId="{6238E3E1-EBA9-BD4C-B510-C1EA382DAEEF}" dt="2022-05-20T11:32:32.376" v="77" actId="166"/>
          <ac:picMkLst>
            <pc:docMk/>
            <pc:sldMk cId="2868905691" sldId="260"/>
            <ac:picMk id="43" creationId="{ABE9B258-812C-5F99-C38B-F249EF841DD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35037-7636-2640-9EB9-7F741EFD0708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6325" y="1143000"/>
            <a:ext cx="2165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555ED-4F83-F144-9757-4E4D781CC87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52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1pPr>
    <a:lvl2pPr marL="501359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2pPr>
    <a:lvl3pPr marL="1002717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3pPr>
    <a:lvl4pPr marL="1504076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4pPr>
    <a:lvl5pPr marL="2005434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5pPr>
    <a:lvl6pPr marL="2506794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6pPr>
    <a:lvl7pPr marL="3008153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7pPr>
    <a:lvl8pPr marL="3509511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8pPr>
    <a:lvl9pPr marL="4010870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555ED-4F83-F144-9757-4E4D781CC87B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7814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405" y="1768761"/>
            <a:ext cx="6441916" cy="3762681"/>
          </a:xfrm>
        </p:spPr>
        <p:txBody>
          <a:bodyPr anchor="b"/>
          <a:lstStyle>
            <a:lvl1pPr algn="ctr">
              <a:defRPr sz="497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341" y="5676545"/>
            <a:ext cx="5684044" cy="2609358"/>
          </a:xfrm>
        </p:spPr>
        <p:txBody>
          <a:bodyPr/>
          <a:lstStyle>
            <a:lvl1pPr marL="0" indent="0" algn="ctr">
              <a:buNone/>
              <a:defRPr sz="1989"/>
            </a:lvl1pPr>
            <a:lvl2pPr marL="378927" indent="0" algn="ctr">
              <a:buNone/>
              <a:defRPr sz="1658"/>
            </a:lvl2pPr>
            <a:lvl3pPr marL="757855" indent="0" algn="ctr">
              <a:buNone/>
              <a:defRPr sz="1492"/>
            </a:lvl3pPr>
            <a:lvl4pPr marL="1136782" indent="0" algn="ctr">
              <a:buNone/>
              <a:defRPr sz="1326"/>
            </a:lvl4pPr>
            <a:lvl5pPr marL="1515709" indent="0" algn="ctr">
              <a:buNone/>
              <a:defRPr sz="1326"/>
            </a:lvl5pPr>
            <a:lvl6pPr marL="1894637" indent="0" algn="ctr">
              <a:buNone/>
              <a:defRPr sz="1326"/>
            </a:lvl6pPr>
            <a:lvl7pPr marL="2273564" indent="0" algn="ctr">
              <a:buNone/>
              <a:defRPr sz="1326"/>
            </a:lvl7pPr>
            <a:lvl8pPr marL="2652492" indent="0" algn="ctr">
              <a:buNone/>
              <a:defRPr sz="1326"/>
            </a:lvl8pPr>
            <a:lvl9pPr marL="3031419" indent="0" algn="ctr">
              <a:buNone/>
              <a:defRPr sz="132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225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9812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23525" y="575410"/>
            <a:ext cx="1634163" cy="915902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038" y="575410"/>
            <a:ext cx="4807754" cy="915902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740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8354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91" y="2694423"/>
            <a:ext cx="6536650" cy="4495702"/>
          </a:xfrm>
        </p:spPr>
        <p:txBody>
          <a:bodyPr anchor="b"/>
          <a:lstStyle>
            <a:lvl1pPr>
              <a:defRPr sz="497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091" y="7232656"/>
            <a:ext cx="6536650" cy="2364184"/>
          </a:xfrm>
        </p:spPr>
        <p:txBody>
          <a:bodyPr/>
          <a:lstStyle>
            <a:lvl1pPr marL="0" indent="0">
              <a:buNone/>
              <a:defRPr sz="1989">
                <a:solidFill>
                  <a:schemeClr val="tx1"/>
                </a:solidFill>
              </a:defRPr>
            </a:lvl1pPr>
            <a:lvl2pPr marL="378927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2pPr>
            <a:lvl3pPr marL="757855" indent="0">
              <a:buNone/>
              <a:defRPr sz="1492">
                <a:solidFill>
                  <a:schemeClr val="tx1">
                    <a:tint val="75000"/>
                  </a:schemeClr>
                </a:solidFill>
              </a:defRPr>
            </a:lvl3pPr>
            <a:lvl4pPr marL="113678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4pPr>
            <a:lvl5pPr marL="1515709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5pPr>
            <a:lvl6pPr marL="1894637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6pPr>
            <a:lvl7pPr marL="2273564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7pPr>
            <a:lvl8pPr marL="265249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8pPr>
            <a:lvl9pPr marL="3031419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7139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037" y="2877050"/>
            <a:ext cx="3220958" cy="6857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6730" y="2877050"/>
            <a:ext cx="3220958" cy="6857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4087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575412"/>
            <a:ext cx="6536650" cy="20889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26" y="2649388"/>
            <a:ext cx="3206155" cy="1298424"/>
          </a:xfrm>
        </p:spPr>
        <p:txBody>
          <a:bodyPr anchor="b"/>
          <a:lstStyle>
            <a:lvl1pPr marL="0" indent="0">
              <a:buNone/>
              <a:defRPr sz="1989" b="1"/>
            </a:lvl1pPr>
            <a:lvl2pPr marL="378927" indent="0">
              <a:buNone/>
              <a:defRPr sz="1658" b="1"/>
            </a:lvl2pPr>
            <a:lvl3pPr marL="757855" indent="0">
              <a:buNone/>
              <a:defRPr sz="1492" b="1"/>
            </a:lvl3pPr>
            <a:lvl4pPr marL="1136782" indent="0">
              <a:buNone/>
              <a:defRPr sz="1326" b="1"/>
            </a:lvl4pPr>
            <a:lvl5pPr marL="1515709" indent="0">
              <a:buNone/>
              <a:defRPr sz="1326" b="1"/>
            </a:lvl5pPr>
            <a:lvl6pPr marL="1894637" indent="0">
              <a:buNone/>
              <a:defRPr sz="1326" b="1"/>
            </a:lvl6pPr>
            <a:lvl7pPr marL="2273564" indent="0">
              <a:buNone/>
              <a:defRPr sz="1326" b="1"/>
            </a:lvl7pPr>
            <a:lvl8pPr marL="2652492" indent="0">
              <a:buNone/>
              <a:defRPr sz="1326" b="1"/>
            </a:lvl8pPr>
            <a:lvl9pPr marL="3031419" indent="0">
              <a:buNone/>
              <a:defRPr sz="132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26" y="3947813"/>
            <a:ext cx="3206155" cy="58066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6730" y="2649388"/>
            <a:ext cx="3221945" cy="1298424"/>
          </a:xfrm>
        </p:spPr>
        <p:txBody>
          <a:bodyPr anchor="b"/>
          <a:lstStyle>
            <a:lvl1pPr marL="0" indent="0">
              <a:buNone/>
              <a:defRPr sz="1989" b="1"/>
            </a:lvl1pPr>
            <a:lvl2pPr marL="378927" indent="0">
              <a:buNone/>
              <a:defRPr sz="1658" b="1"/>
            </a:lvl2pPr>
            <a:lvl3pPr marL="757855" indent="0">
              <a:buNone/>
              <a:defRPr sz="1492" b="1"/>
            </a:lvl3pPr>
            <a:lvl4pPr marL="1136782" indent="0">
              <a:buNone/>
              <a:defRPr sz="1326" b="1"/>
            </a:lvl4pPr>
            <a:lvl5pPr marL="1515709" indent="0">
              <a:buNone/>
              <a:defRPr sz="1326" b="1"/>
            </a:lvl5pPr>
            <a:lvl6pPr marL="1894637" indent="0">
              <a:buNone/>
              <a:defRPr sz="1326" b="1"/>
            </a:lvl6pPr>
            <a:lvl7pPr marL="2273564" indent="0">
              <a:buNone/>
              <a:defRPr sz="1326" b="1"/>
            </a:lvl7pPr>
            <a:lvl8pPr marL="2652492" indent="0">
              <a:buNone/>
              <a:defRPr sz="1326" b="1"/>
            </a:lvl8pPr>
            <a:lvl9pPr marL="3031419" indent="0">
              <a:buNone/>
              <a:defRPr sz="132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6730" y="3947813"/>
            <a:ext cx="3221945" cy="58066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8263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230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2543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720513"/>
            <a:ext cx="2444336" cy="2521797"/>
          </a:xfrm>
        </p:spPr>
        <p:txBody>
          <a:bodyPr anchor="b"/>
          <a:lstStyle>
            <a:lvl1pPr>
              <a:defRPr sz="265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945" y="1556111"/>
            <a:ext cx="3836730" cy="7680472"/>
          </a:xfrm>
        </p:spPr>
        <p:txBody>
          <a:bodyPr/>
          <a:lstStyle>
            <a:lvl1pPr>
              <a:defRPr sz="2652"/>
            </a:lvl1pPr>
            <a:lvl2pPr>
              <a:defRPr sz="2321"/>
            </a:lvl2pPr>
            <a:lvl3pPr>
              <a:defRPr sz="1989"/>
            </a:lvl3pPr>
            <a:lvl4pPr>
              <a:defRPr sz="1658"/>
            </a:lvl4pPr>
            <a:lvl5pPr>
              <a:defRPr sz="1658"/>
            </a:lvl5pPr>
            <a:lvl6pPr>
              <a:defRPr sz="1658"/>
            </a:lvl6pPr>
            <a:lvl7pPr>
              <a:defRPr sz="1658"/>
            </a:lvl7pPr>
            <a:lvl8pPr>
              <a:defRPr sz="1658"/>
            </a:lvl8pPr>
            <a:lvl9pPr>
              <a:defRPr sz="165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25" y="3242310"/>
            <a:ext cx="2444336" cy="6006780"/>
          </a:xfrm>
        </p:spPr>
        <p:txBody>
          <a:bodyPr/>
          <a:lstStyle>
            <a:lvl1pPr marL="0" indent="0">
              <a:buNone/>
              <a:defRPr sz="1326"/>
            </a:lvl1pPr>
            <a:lvl2pPr marL="378927" indent="0">
              <a:buNone/>
              <a:defRPr sz="1160"/>
            </a:lvl2pPr>
            <a:lvl3pPr marL="757855" indent="0">
              <a:buNone/>
              <a:defRPr sz="995"/>
            </a:lvl3pPr>
            <a:lvl4pPr marL="1136782" indent="0">
              <a:buNone/>
              <a:defRPr sz="829"/>
            </a:lvl4pPr>
            <a:lvl5pPr marL="1515709" indent="0">
              <a:buNone/>
              <a:defRPr sz="829"/>
            </a:lvl5pPr>
            <a:lvl6pPr marL="1894637" indent="0">
              <a:buNone/>
              <a:defRPr sz="829"/>
            </a:lvl6pPr>
            <a:lvl7pPr marL="2273564" indent="0">
              <a:buNone/>
              <a:defRPr sz="829"/>
            </a:lvl7pPr>
            <a:lvl8pPr marL="2652492" indent="0">
              <a:buNone/>
              <a:defRPr sz="829"/>
            </a:lvl8pPr>
            <a:lvl9pPr marL="3031419" indent="0">
              <a:buNone/>
              <a:defRPr sz="82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1566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720513"/>
            <a:ext cx="2444336" cy="2521797"/>
          </a:xfrm>
        </p:spPr>
        <p:txBody>
          <a:bodyPr anchor="b"/>
          <a:lstStyle>
            <a:lvl1pPr>
              <a:defRPr sz="265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21945" y="1556111"/>
            <a:ext cx="3836730" cy="7680472"/>
          </a:xfrm>
        </p:spPr>
        <p:txBody>
          <a:bodyPr anchor="t"/>
          <a:lstStyle>
            <a:lvl1pPr marL="0" indent="0">
              <a:buNone/>
              <a:defRPr sz="2652"/>
            </a:lvl1pPr>
            <a:lvl2pPr marL="378927" indent="0">
              <a:buNone/>
              <a:defRPr sz="2321"/>
            </a:lvl2pPr>
            <a:lvl3pPr marL="757855" indent="0">
              <a:buNone/>
              <a:defRPr sz="1989"/>
            </a:lvl3pPr>
            <a:lvl4pPr marL="1136782" indent="0">
              <a:buNone/>
              <a:defRPr sz="1658"/>
            </a:lvl4pPr>
            <a:lvl5pPr marL="1515709" indent="0">
              <a:buNone/>
              <a:defRPr sz="1658"/>
            </a:lvl5pPr>
            <a:lvl6pPr marL="1894637" indent="0">
              <a:buNone/>
              <a:defRPr sz="1658"/>
            </a:lvl6pPr>
            <a:lvl7pPr marL="2273564" indent="0">
              <a:buNone/>
              <a:defRPr sz="1658"/>
            </a:lvl7pPr>
            <a:lvl8pPr marL="2652492" indent="0">
              <a:buNone/>
              <a:defRPr sz="1658"/>
            </a:lvl8pPr>
            <a:lvl9pPr marL="3031419" indent="0">
              <a:buNone/>
              <a:defRPr sz="165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25" y="3242310"/>
            <a:ext cx="2444336" cy="6006780"/>
          </a:xfrm>
        </p:spPr>
        <p:txBody>
          <a:bodyPr/>
          <a:lstStyle>
            <a:lvl1pPr marL="0" indent="0">
              <a:buNone/>
              <a:defRPr sz="1326"/>
            </a:lvl1pPr>
            <a:lvl2pPr marL="378927" indent="0">
              <a:buNone/>
              <a:defRPr sz="1160"/>
            </a:lvl2pPr>
            <a:lvl3pPr marL="757855" indent="0">
              <a:buNone/>
              <a:defRPr sz="995"/>
            </a:lvl3pPr>
            <a:lvl4pPr marL="1136782" indent="0">
              <a:buNone/>
              <a:defRPr sz="829"/>
            </a:lvl4pPr>
            <a:lvl5pPr marL="1515709" indent="0">
              <a:buNone/>
              <a:defRPr sz="829"/>
            </a:lvl5pPr>
            <a:lvl6pPr marL="1894637" indent="0">
              <a:buNone/>
              <a:defRPr sz="829"/>
            </a:lvl6pPr>
            <a:lvl7pPr marL="2273564" indent="0">
              <a:buNone/>
              <a:defRPr sz="829"/>
            </a:lvl7pPr>
            <a:lvl8pPr marL="2652492" indent="0">
              <a:buNone/>
              <a:defRPr sz="829"/>
            </a:lvl8pPr>
            <a:lvl9pPr marL="3031419" indent="0">
              <a:buNone/>
              <a:defRPr sz="82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4007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038" y="575412"/>
            <a:ext cx="6536650" cy="2088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038" y="2877050"/>
            <a:ext cx="6536650" cy="685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037" y="10017139"/>
            <a:ext cx="1705213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0453" y="10017139"/>
            <a:ext cx="2557820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2475" y="10017139"/>
            <a:ext cx="1705213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7590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757855" rtl="0" eaLnBrk="1" latinLnBrk="0" hangingPunct="1">
        <a:lnSpc>
          <a:spcPct val="90000"/>
        </a:lnSpc>
        <a:spcBef>
          <a:spcPct val="0"/>
        </a:spcBef>
        <a:buNone/>
        <a:defRPr sz="36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464" indent="-189464" algn="l" defTabSz="757855" rtl="0" eaLnBrk="1" latinLnBrk="0" hangingPunct="1">
        <a:lnSpc>
          <a:spcPct val="90000"/>
        </a:lnSpc>
        <a:spcBef>
          <a:spcPts val="829"/>
        </a:spcBef>
        <a:buFont typeface="Arial" panose="020B0604020202020204" pitchFamily="34" charset="0"/>
        <a:buChar char="•"/>
        <a:defRPr sz="2321" kern="1200">
          <a:solidFill>
            <a:schemeClr val="tx1"/>
          </a:solidFill>
          <a:latin typeface="+mn-lt"/>
          <a:ea typeface="+mn-ea"/>
          <a:cs typeface="+mn-cs"/>
        </a:defRPr>
      </a:lvl1pPr>
      <a:lvl2pPr marL="568391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947318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3pPr>
      <a:lvl4pPr marL="1326246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4pPr>
      <a:lvl5pPr marL="1705173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5pPr>
      <a:lvl6pPr marL="2084100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6pPr>
      <a:lvl7pPr marL="2463028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7pPr>
      <a:lvl8pPr marL="2841955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8pPr>
      <a:lvl9pPr marL="3220883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1pPr>
      <a:lvl2pPr marL="378927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2pPr>
      <a:lvl3pPr marL="757855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3pPr>
      <a:lvl4pPr marL="1136782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4pPr>
      <a:lvl5pPr marL="1515709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5pPr>
      <a:lvl6pPr marL="1894637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6pPr>
      <a:lvl7pPr marL="2273564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7pPr>
      <a:lvl8pPr marL="2652492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8pPr>
      <a:lvl9pPr marL="3031419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1" y="0"/>
            <a:ext cx="7578724" cy="10826749"/>
          </a:xfrm>
          <a:prstGeom prst="rect">
            <a:avLst/>
          </a:prstGeom>
          <a:solidFill>
            <a:srgbClr val="E5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24836" y="797686"/>
            <a:ext cx="6573994" cy="1846542"/>
            <a:chOff x="0" y="1098833"/>
            <a:chExt cx="6487668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solidFill>
              <a:srgbClr val="4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443157"/>
            <a:ext cx="6600825" cy="1757689"/>
            <a:chOff x="-150634" y="1098833"/>
            <a:chExt cx="6505714" cy="1757689"/>
          </a:xfrm>
          <a:solidFill>
            <a:srgbClr val="4DCAFF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503843" cy="1621623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355080" cy="162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2"/>
            <a:ext cx="2980387" cy="14337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1. Register with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Talentry</a:t>
            </a: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2. Browse vacancies</a:t>
            </a: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3. Recommend jobs with just a few clicks</a:t>
            </a: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4. Welcome new colleagues &amp; look forward to</a:t>
            </a: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    a reward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950133"/>
            <a:ext cx="5888981" cy="641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You help your friends &amp; acquaintances to find an exciting new job – thanks to you, we gain employees that are a perfect match for us! We’ll reward you for your efforts.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8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rgbClr val="006996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808976" y="558602"/>
            <a:ext cx="1116418" cy="38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DE" sz="1600" b="1" dirty="0">
              <a:solidFill>
                <a:srgbClr val="044085"/>
              </a:solidFill>
              <a:latin typeface="Work Sans ExtraBold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4" y="8757729"/>
            <a:ext cx="5610820" cy="208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052345" y="9157784"/>
            <a:ext cx="4862860" cy="356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yourcompany.talentry.com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 - or get the app: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0806" y="651537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05" y="9886950"/>
            <a:ext cx="965200" cy="9398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5889B99-A3F6-3749-26EF-F23A9883A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693" y="640003"/>
            <a:ext cx="802984" cy="25093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A39BD76-0214-FCB7-9FC9-8A714F4629A4}"/>
              </a:ext>
            </a:extLst>
          </p:cNvPr>
          <p:cNvSpPr/>
          <p:nvPr/>
        </p:nvSpPr>
        <p:spPr>
          <a:xfrm>
            <a:off x="0" y="4304991"/>
            <a:ext cx="3789362" cy="585216"/>
          </a:xfrm>
          <a:prstGeom prst="rect">
            <a:avLst/>
          </a:prstGeom>
          <a:solidFill>
            <a:srgbClr val="4D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Ins="0" rtlCol="0" anchor="ctr"/>
          <a:lstStyle/>
          <a:p>
            <a:r>
              <a:rPr lang="en-GB" sz="2400" b="1" dirty="0">
                <a:solidFill>
                  <a:srgbClr val="006996"/>
                </a:solidFill>
                <a:latin typeface="Work Sans" pitchFamily="2" charset="77"/>
              </a:rPr>
              <a:t>HOW IT WORKS!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AA30524-126A-3A73-7F1D-9981D30DE37C}"/>
              </a:ext>
            </a:extLst>
          </p:cNvPr>
          <p:cNvGrpSpPr/>
          <p:nvPr/>
        </p:nvGrpSpPr>
        <p:grpSpPr>
          <a:xfrm>
            <a:off x="6303422" y="8845676"/>
            <a:ext cx="657762" cy="876710"/>
            <a:chOff x="6475071" y="2366507"/>
            <a:chExt cx="638634" cy="85121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A027C28-B0D0-BBA6-8E7F-847F6A732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761F2B8-CDEE-3E6E-38CC-D8D6F41FA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FFBEAB6-BC97-3174-65A3-EE9106947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B24FB5A2-6CDA-22BA-A789-E35943B372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8690" y="3934428"/>
            <a:ext cx="3520140" cy="432557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78A409A-3D5B-C00F-7B34-C329046D4FF8}"/>
              </a:ext>
            </a:extLst>
          </p:cNvPr>
          <p:cNvSpPr/>
          <p:nvPr/>
        </p:nvSpPr>
        <p:spPr>
          <a:xfrm>
            <a:off x="4272999" y="4697943"/>
            <a:ext cx="1642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6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472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0"/>
            <a:ext cx="7578725" cy="10807699"/>
          </a:xfrm>
          <a:prstGeom prst="rect">
            <a:avLst/>
          </a:prstGeom>
          <a:solidFill>
            <a:srgbClr val="F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0" y="797686"/>
            <a:ext cx="6898830" cy="1846542"/>
            <a:chOff x="0" y="1098833"/>
            <a:chExt cx="6487668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solidFill>
              <a:srgbClr val="CD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511186"/>
            <a:ext cx="6961184" cy="1757689"/>
            <a:chOff x="-150634" y="1098833"/>
            <a:chExt cx="6860881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860881" cy="162162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6" cy="1621623"/>
            </a:xfrm>
            <a:prstGeom prst="rect">
              <a:avLst/>
            </a:prstGeom>
            <a:solidFill>
              <a:srgbClr val="CD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2"/>
            <a:ext cx="2980387" cy="14337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1. Register with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Talentry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2. Browse vacancies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3. Recommend jobs with just a few clicks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4. Welcome new colleagues &amp; look forward to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    a reward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950133"/>
            <a:ext cx="5888981" cy="641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You help your friends &amp; acquaintances to find an exciting new job – thanks to you, we gain employees that are a perfect match for us! We’ll reward you for your efforts.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230284" y="2213148"/>
            <a:ext cx="242374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rgbClr val="044085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808979" y="612942"/>
            <a:ext cx="1836563" cy="39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00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4" y="8825758"/>
            <a:ext cx="5610820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5588" y="218849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44" y="9757346"/>
            <a:ext cx="965200" cy="9398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AB7E420-17CA-3B66-0BF8-153CFAE70B3E}"/>
              </a:ext>
            </a:extLst>
          </p:cNvPr>
          <p:cNvSpPr/>
          <p:nvPr/>
        </p:nvSpPr>
        <p:spPr>
          <a:xfrm>
            <a:off x="1052345" y="9225813"/>
            <a:ext cx="4862860" cy="356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yourcompany.talentry.com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 - or get the app: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DD768E8-4671-1817-0ADA-60325E7D27A9}"/>
              </a:ext>
            </a:extLst>
          </p:cNvPr>
          <p:cNvGrpSpPr/>
          <p:nvPr/>
        </p:nvGrpSpPr>
        <p:grpSpPr>
          <a:xfrm>
            <a:off x="6303422" y="8845676"/>
            <a:ext cx="657762" cy="876710"/>
            <a:chOff x="6475071" y="2366507"/>
            <a:chExt cx="638634" cy="85121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209841-F2BC-A637-B5E6-2FE48B6C4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677559E-AE86-CD30-C0A9-C32D1AA88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D481598-DF58-6A3A-C9E8-344288A0B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7073A47-A0BE-1E33-7063-104E9E6E499C}"/>
              </a:ext>
            </a:extLst>
          </p:cNvPr>
          <p:cNvSpPr/>
          <p:nvPr/>
        </p:nvSpPr>
        <p:spPr>
          <a:xfrm>
            <a:off x="0" y="4304991"/>
            <a:ext cx="3789362" cy="585216"/>
          </a:xfrm>
          <a:prstGeom prst="rect">
            <a:avLst/>
          </a:prstGeom>
          <a:solidFill>
            <a:srgbClr val="C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Ins="0" rtlCol="0" anchor="ctr"/>
          <a:lstStyle/>
          <a:p>
            <a:r>
              <a:rPr lang="en-GB" sz="2400" b="1" dirty="0">
                <a:solidFill>
                  <a:srgbClr val="044085"/>
                </a:solidFill>
                <a:latin typeface="Work Sans" pitchFamily="2" charset="77"/>
              </a:rPr>
              <a:t>HOW IT WORKS!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BE9B258-812C-5F99-C38B-F249EF841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8690" y="3934428"/>
            <a:ext cx="3520140" cy="432557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1942DDF-FCE2-8DCD-A26F-83E30914E31D}"/>
              </a:ext>
            </a:extLst>
          </p:cNvPr>
          <p:cNvSpPr/>
          <p:nvPr/>
        </p:nvSpPr>
        <p:spPr>
          <a:xfrm>
            <a:off x="4272999" y="4697943"/>
            <a:ext cx="1642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6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890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0"/>
            <a:ext cx="7578725" cy="10807699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24836" y="797686"/>
            <a:ext cx="6573994" cy="1846542"/>
            <a:chOff x="0" y="1098833"/>
            <a:chExt cx="6487668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531298"/>
            <a:ext cx="6600825" cy="1757689"/>
            <a:chOff x="-150634" y="1098833"/>
            <a:chExt cx="6505714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503843" cy="162162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355080" cy="1621623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1"/>
            <a:ext cx="2980387" cy="14337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1. Register with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Talentry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2. Browse vacancies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3. Recommend jobs with just a few clicks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4. Welcome new colleagues &amp; look forward to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    a reward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864987"/>
            <a:ext cx="5888981" cy="640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You help your friends &amp; acquaintances to find an exciting new job – thanks to you, we gain employees that are a perfect match for us! We’ll reward you for your efforts.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230284" y="2213148"/>
            <a:ext cx="242374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rgbClr val="FFFFFF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808979" y="612942"/>
            <a:ext cx="1836563" cy="39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00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7" y="8845870"/>
            <a:ext cx="5637039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052345" y="9261969"/>
            <a:ext cx="4862860" cy="176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endParaRPr lang="en-DE" sz="1100" b="1" dirty="0">
              <a:solidFill>
                <a:srgbClr val="FFFFFF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0806" y="651537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039" y="9781565"/>
            <a:ext cx="965200" cy="9398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C30AE3C-A6C6-0193-A47F-6FF490181D21}"/>
              </a:ext>
            </a:extLst>
          </p:cNvPr>
          <p:cNvSpPr/>
          <p:nvPr/>
        </p:nvSpPr>
        <p:spPr>
          <a:xfrm>
            <a:off x="1052345" y="9245925"/>
            <a:ext cx="4862860" cy="356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yourcompany.talentry.com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 - or get the app: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3ECBFC0-8A1E-47E4-36F1-BEAD257FB576}"/>
              </a:ext>
            </a:extLst>
          </p:cNvPr>
          <p:cNvGrpSpPr/>
          <p:nvPr/>
        </p:nvGrpSpPr>
        <p:grpSpPr>
          <a:xfrm>
            <a:off x="6303422" y="8845676"/>
            <a:ext cx="657762" cy="876710"/>
            <a:chOff x="6475071" y="2366507"/>
            <a:chExt cx="638634" cy="85121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E39A85-CBF4-DDE9-738F-08B534690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E2D14E5-0651-991A-EEBD-0EA1DA910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FEF0AFC-C965-A544-8456-DA6E947B5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D3DAF4C-ED2D-6275-CB86-EDF7733FD969}"/>
              </a:ext>
            </a:extLst>
          </p:cNvPr>
          <p:cNvSpPr/>
          <p:nvPr/>
        </p:nvSpPr>
        <p:spPr>
          <a:xfrm>
            <a:off x="0" y="4304991"/>
            <a:ext cx="3789362" cy="585216"/>
          </a:xfrm>
          <a:prstGeom prst="rect">
            <a:avLst/>
          </a:prstGeom>
          <a:solidFill>
            <a:srgbClr val="4C6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Ins="0"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Work Sans" pitchFamily="2" charset="77"/>
              </a:rPr>
              <a:t>HOW IT WORKS!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000BED1-C8B6-BB0F-C9CD-FB2032FAA4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8690" y="3934428"/>
            <a:ext cx="3520140" cy="432557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78A7327-F29B-6153-A0FB-C9F0D228B9D3}"/>
              </a:ext>
            </a:extLst>
          </p:cNvPr>
          <p:cNvSpPr/>
          <p:nvPr/>
        </p:nvSpPr>
        <p:spPr>
          <a:xfrm>
            <a:off x="4272999" y="4697943"/>
            <a:ext cx="1642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6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998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0"/>
            <a:ext cx="7578725" cy="10807699"/>
          </a:xfrm>
          <a:prstGeom prst="rect">
            <a:avLst/>
          </a:prstGeom>
          <a:solidFill>
            <a:srgbClr val="EE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24836" y="797686"/>
            <a:ext cx="6573994" cy="1846542"/>
            <a:chOff x="0" y="1098833"/>
            <a:chExt cx="6487668" cy="1778479"/>
          </a:xfrm>
          <a:solidFill>
            <a:srgbClr val="71697A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E4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495584"/>
            <a:ext cx="6600825" cy="1757689"/>
            <a:chOff x="-150634" y="1098833"/>
            <a:chExt cx="6505714" cy="1757689"/>
          </a:xfrm>
          <a:solidFill>
            <a:srgbClr val="71697A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503843" cy="1621623"/>
            </a:xfrm>
            <a:prstGeom prst="rect">
              <a:avLst/>
            </a:prstGeom>
            <a:solidFill>
              <a:srgbClr val="E4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355080" cy="162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2"/>
            <a:ext cx="2980387" cy="14337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1. Register with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Talentry</a:t>
            </a: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2. Browse vacancies</a:t>
            </a: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3. Recommend jobs with just a few clicks</a:t>
            </a: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4. Welcome new colleagues &amp; look forward to</a:t>
            </a: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    a reward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950133"/>
            <a:ext cx="5888981" cy="641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You help your friends &amp; acquaintances to find an exciting new job – thanks to you, we gain employees that are a perfect match for us! We’ll reward you for your efforts.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230284" y="2213148"/>
            <a:ext cx="242374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chemeClr val="bg1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808979" y="612942"/>
            <a:ext cx="1836563" cy="39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00" b="1" dirty="0">
                <a:solidFill>
                  <a:srgbClr val="71697A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7" y="8810156"/>
            <a:ext cx="5637039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0806" y="651537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039" y="9781565"/>
            <a:ext cx="965200" cy="9398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573659D-0DBF-07BB-A70D-B165EFC42E36}"/>
              </a:ext>
            </a:extLst>
          </p:cNvPr>
          <p:cNvSpPr/>
          <p:nvPr/>
        </p:nvSpPr>
        <p:spPr>
          <a:xfrm>
            <a:off x="1052345" y="9210211"/>
            <a:ext cx="4862860" cy="356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yourcompany.talentry.com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 - or get the app: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CD2E64-BC91-4C82-F761-AEAC884C5F12}"/>
              </a:ext>
            </a:extLst>
          </p:cNvPr>
          <p:cNvGrpSpPr/>
          <p:nvPr/>
        </p:nvGrpSpPr>
        <p:grpSpPr>
          <a:xfrm>
            <a:off x="6303422" y="8845676"/>
            <a:ext cx="657762" cy="876710"/>
            <a:chOff x="6475071" y="2366507"/>
            <a:chExt cx="638634" cy="85121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3DD280A-DE3A-BEB0-BBDC-97EA2EAF8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B1111E1-9C2B-BD2B-DFE0-2BE01DB6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D20CADC-FA35-07EC-6287-B2851B782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E977CFF-C426-D2A4-8757-BAF7230B52DC}"/>
              </a:ext>
            </a:extLst>
          </p:cNvPr>
          <p:cNvSpPr/>
          <p:nvPr/>
        </p:nvSpPr>
        <p:spPr>
          <a:xfrm>
            <a:off x="0" y="4304991"/>
            <a:ext cx="3789362" cy="585216"/>
          </a:xfrm>
          <a:prstGeom prst="rect">
            <a:avLst/>
          </a:prstGeom>
          <a:solidFill>
            <a:srgbClr val="716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Ins="0"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Work Sans" pitchFamily="2" charset="77"/>
              </a:rPr>
              <a:t>HOW IT WORKS!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6C96815-2C25-3F2A-BCE0-90707E8A85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8690" y="3934428"/>
            <a:ext cx="3520140" cy="4325574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2215689-F21F-1609-3D1E-68202E12F3E6}"/>
              </a:ext>
            </a:extLst>
          </p:cNvPr>
          <p:cNvSpPr/>
          <p:nvPr/>
        </p:nvSpPr>
        <p:spPr>
          <a:xfrm>
            <a:off x="4272999" y="4697943"/>
            <a:ext cx="1642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6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133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0"/>
            <a:ext cx="7578725" cy="10807699"/>
          </a:xfrm>
          <a:prstGeom prst="rect">
            <a:avLst/>
          </a:prstGeom>
          <a:solidFill>
            <a:srgbClr val="F8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24836" y="797686"/>
            <a:ext cx="6573994" cy="1846542"/>
            <a:chOff x="0" y="1098833"/>
            <a:chExt cx="6487668" cy="1778479"/>
          </a:xfrm>
          <a:solidFill>
            <a:srgbClr val="FCD5CE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578483"/>
            <a:ext cx="6600825" cy="1757689"/>
            <a:chOff x="-150634" y="1098833"/>
            <a:chExt cx="6505714" cy="1757689"/>
          </a:xfrm>
          <a:solidFill>
            <a:srgbClr val="FCD5CE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503843" cy="1621623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355080" cy="1621623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2"/>
            <a:ext cx="2980387" cy="14337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1. Register with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Talentry</a:t>
            </a: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2. Browse vacancies</a:t>
            </a: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3. Recommend jobs with just a few clicks</a:t>
            </a: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4. Welcome new colleagues &amp; look forward to</a:t>
            </a: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    a reward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950133"/>
            <a:ext cx="5888981" cy="641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You help your friends &amp; acquaintances to find an exciting new job – thanks to you, we gain employees that are a perfect match for us! We’ll reward you for your efforts.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230284" y="2213148"/>
            <a:ext cx="242374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rgbClr val="82373D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808979" y="612942"/>
            <a:ext cx="1836563" cy="39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00" b="1" dirty="0">
                <a:solidFill>
                  <a:srgbClr val="82373D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4" y="8893055"/>
            <a:ext cx="5610820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0806" y="651537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039" y="9781565"/>
            <a:ext cx="965200" cy="9398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777C4F7-CCB0-63A4-4B7A-FE611E2AE798}"/>
              </a:ext>
            </a:extLst>
          </p:cNvPr>
          <p:cNvSpPr/>
          <p:nvPr/>
        </p:nvSpPr>
        <p:spPr>
          <a:xfrm>
            <a:off x="1052345" y="9293110"/>
            <a:ext cx="4862860" cy="356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yourcompany.talentry.com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 - or get the app: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0712B52-BBB8-F145-B09C-A70E3B65C76B}"/>
              </a:ext>
            </a:extLst>
          </p:cNvPr>
          <p:cNvGrpSpPr/>
          <p:nvPr/>
        </p:nvGrpSpPr>
        <p:grpSpPr>
          <a:xfrm>
            <a:off x="6303422" y="8845676"/>
            <a:ext cx="657762" cy="876710"/>
            <a:chOff x="6475071" y="2366507"/>
            <a:chExt cx="638634" cy="85121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3B4A211-EA8C-A5C5-0B20-DCFE5969F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6CFFF97-2F4D-7C9A-29AA-66EF629AE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5C71347-17A7-BD4A-4734-395978B84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7F53432-AA01-9F4D-4CA8-68B760EC3FE0}"/>
              </a:ext>
            </a:extLst>
          </p:cNvPr>
          <p:cNvSpPr/>
          <p:nvPr/>
        </p:nvSpPr>
        <p:spPr>
          <a:xfrm>
            <a:off x="0" y="4304991"/>
            <a:ext cx="3789362" cy="585216"/>
          </a:xfrm>
          <a:prstGeom prst="rect">
            <a:avLst/>
          </a:prstGeom>
          <a:solidFill>
            <a:srgbClr val="FEC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Ins="0" rtlCol="0" anchor="ctr"/>
          <a:lstStyle/>
          <a:p>
            <a:r>
              <a:rPr lang="en-GB" sz="2400" b="1" dirty="0">
                <a:solidFill>
                  <a:srgbClr val="82373D"/>
                </a:solidFill>
                <a:latin typeface="Work Sans" pitchFamily="2" charset="77"/>
              </a:rPr>
              <a:t>HOW IT WORKS!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3C55C2F-AEA5-D25B-7D9D-27BC15500F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8690" y="3934428"/>
            <a:ext cx="3520140" cy="4325574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2C4295D-2BE9-D1CB-553B-983991C93581}"/>
              </a:ext>
            </a:extLst>
          </p:cNvPr>
          <p:cNvSpPr/>
          <p:nvPr/>
        </p:nvSpPr>
        <p:spPr>
          <a:xfrm>
            <a:off x="4272999" y="4697943"/>
            <a:ext cx="1642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6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9940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E5B191329C174384F6897F1FD91BAB" ma:contentTypeVersion="18" ma:contentTypeDescription="Ein neues Dokument erstellen." ma:contentTypeScope="" ma:versionID="a0b8eb386f5a454af28cdc7e7bf79cd9">
  <xsd:schema xmlns:xsd="http://www.w3.org/2001/XMLSchema" xmlns:xs="http://www.w3.org/2001/XMLSchema" xmlns:p="http://schemas.microsoft.com/office/2006/metadata/properties" xmlns:ns1="http://schemas.microsoft.com/sharepoint/v3" xmlns:ns2="29c50919-b7f8-4492-b835-cd94fc4d83c6" xmlns:ns3="0816cd3e-c849-4827-8432-c54ff2bb246c" targetNamespace="http://schemas.microsoft.com/office/2006/metadata/properties" ma:root="true" ma:fieldsID="3655f9c20a3133a55eb83333d62dc347" ns1:_="" ns2:_="" ns3:_="">
    <xsd:import namespace="http://schemas.microsoft.com/sharepoint/v3"/>
    <xsd:import namespace="29c50919-b7f8-4492-b835-cd94fc4d83c6"/>
    <xsd:import namespace="0816cd3e-c849-4827-8432-c54ff2bb24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50919-b7f8-4492-b835-cd94fc4d83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6cd3e-c849-4827-8432-c54ff2bb2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275316-66E0-4750-91E7-CA8D68C70A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2D6399-9CE6-4275-8E1B-066598DC055D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0816cd3e-c849-4827-8432-c54ff2bb246c"/>
    <ds:schemaRef ds:uri="29c50919-b7f8-4492-b835-cd94fc4d83c6"/>
  </ds:schemaRefs>
</ds:datastoreItem>
</file>

<file path=customXml/itemProps3.xml><?xml version="1.0" encoding="utf-8"?>
<ds:datastoreItem xmlns:ds="http://schemas.openxmlformats.org/officeDocument/2006/customXml" ds:itemID="{1BA852C4-7F4C-4120-AB7C-54ACB66C067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619</Words>
  <Application>Microsoft Macintosh PowerPoint</Application>
  <PresentationFormat>Custom</PresentationFormat>
  <Paragraphs>49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Nunito Sans SemiBold</vt:lpstr>
      <vt:lpstr>Work Sans</vt:lpstr>
      <vt:lpstr>Work Sans ExtraBold</vt:lpstr>
      <vt:lpstr>Work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Gomez</dc:creator>
  <cp:lastModifiedBy>Nicolas Gomez</cp:lastModifiedBy>
  <cp:revision>2</cp:revision>
  <dcterms:created xsi:type="dcterms:W3CDTF">2022-04-21T08:00:45Z</dcterms:created>
  <dcterms:modified xsi:type="dcterms:W3CDTF">2022-05-20T11:39:05Z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0x01010007E5B191329C174384F6897F1FD91BAB</vt:lpwstr>
  </property>
</Properties>
</file>