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6" r:id="rId4"/>
  </p:sldMasterIdLst>
  <p:notesMasterIdLst>
    <p:notesMasterId r:id="rId10"/>
  </p:notesMasterIdLst>
  <p:sldIdLst>
    <p:sldId id="257" r:id="rId5"/>
    <p:sldId id="261" r:id="rId6"/>
    <p:sldId id="262" r:id="rId7"/>
    <p:sldId id="264" r:id="rId8"/>
    <p:sldId id="263" r:id="rId9"/>
  </p:sldIdLst>
  <p:sldSz cx="11166475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5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373D"/>
    <a:srgbClr val="043F85"/>
    <a:srgbClr val="71697A"/>
    <a:srgbClr val="E5BE9E"/>
    <a:srgbClr val="EFF1EF"/>
    <a:srgbClr val="F8EDEB"/>
    <a:srgbClr val="FFB5A7"/>
    <a:srgbClr val="FEC89A"/>
    <a:srgbClr val="CEE3FF"/>
    <a:srgbClr val="FFE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2623EF-FD50-4C4B-9ACC-06C3AF2DF261}" v="7" dt="2022-05-12T08:44:15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0"/>
    <p:restoredTop sz="94720"/>
  </p:normalViewPr>
  <p:slideViewPr>
    <p:cSldViewPr snapToGrid="0" snapToObjects="1" showGuides="1">
      <p:cViewPr>
        <p:scale>
          <a:sx n="100" d="100"/>
          <a:sy n="100" d="100"/>
        </p:scale>
        <p:origin x="5304" y="-48"/>
      </p:cViewPr>
      <p:guideLst>
        <p:guide orient="horz" pos="4762"/>
        <p:guide pos="35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uart Dean" userId="71194a3f66c1bfa0" providerId="LiveId" clId="{80D381EF-6B92-495C-9C91-4DA3A8A04383}"/>
    <pc:docChg chg="undo custSel modSld">
      <pc:chgData name="Stuart Dean" userId="71194a3f66c1bfa0" providerId="LiveId" clId="{80D381EF-6B92-495C-9C91-4DA3A8A04383}" dt="2022-05-10T14:42:27.018" v="1241" actId="20577"/>
      <pc:docMkLst>
        <pc:docMk/>
      </pc:docMkLst>
      <pc:sldChg chg="modSp mod">
        <pc:chgData name="Stuart Dean" userId="71194a3f66c1bfa0" providerId="LiveId" clId="{80D381EF-6B92-495C-9C91-4DA3A8A04383}" dt="2022-05-10T14:42:27.018" v="1241" actId="20577"/>
        <pc:sldMkLst>
          <pc:docMk/>
          <pc:sldMk cId="1229989331" sldId="257"/>
        </pc:sldMkLst>
        <pc:spChg chg="mod">
          <ac:chgData name="Stuart Dean" userId="71194a3f66c1bfa0" providerId="LiveId" clId="{80D381EF-6B92-495C-9C91-4DA3A8A04383}" dt="2022-05-09T09:58:58.886" v="741" actId="20577"/>
          <ac:spMkLst>
            <pc:docMk/>
            <pc:sldMk cId="1229989331" sldId="257"/>
            <ac:spMk id="13" creationId="{ED92010B-DD52-71A7-EED7-0D43C2398E96}"/>
          </ac:spMkLst>
        </pc:spChg>
        <pc:spChg chg="mod">
          <ac:chgData name="Stuart Dean" userId="71194a3f66c1bfa0" providerId="LiveId" clId="{80D381EF-6B92-495C-9C91-4DA3A8A04383}" dt="2022-05-10T14:42:27.018" v="1241" actId="20577"/>
          <ac:spMkLst>
            <pc:docMk/>
            <pc:sldMk cId="1229989331" sldId="257"/>
            <ac:spMk id="14" creationId="{F1BF2C13-064F-9D4D-E0C6-2CA0FB3BBA98}"/>
          </ac:spMkLst>
        </pc:spChg>
        <pc:spChg chg="mod">
          <ac:chgData name="Stuart Dean" userId="71194a3f66c1bfa0" providerId="LiveId" clId="{80D381EF-6B92-495C-9C91-4DA3A8A04383}" dt="2022-05-09T09:53:59.858" v="60" actId="6549"/>
          <ac:spMkLst>
            <pc:docMk/>
            <pc:sldMk cId="1229989331" sldId="257"/>
            <ac:spMk id="17" creationId="{59196D3E-46DF-9F0B-489D-DC59F6EBD209}"/>
          </ac:spMkLst>
        </pc:spChg>
        <pc:spChg chg="mod">
          <ac:chgData name="Stuart Dean" userId="71194a3f66c1bfa0" providerId="LiveId" clId="{80D381EF-6B92-495C-9C91-4DA3A8A04383}" dt="2022-05-09T11:22:42.823" v="860" actId="6549"/>
          <ac:spMkLst>
            <pc:docMk/>
            <pc:sldMk cId="1229989331" sldId="257"/>
            <ac:spMk id="21" creationId="{FD8916DE-157E-884F-B7B4-63B51DC3165A}"/>
          </ac:spMkLst>
        </pc:spChg>
        <pc:spChg chg="mod">
          <ac:chgData name="Stuart Dean" userId="71194a3f66c1bfa0" providerId="LiveId" clId="{80D381EF-6B92-495C-9C91-4DA3A8A04383}" dt="2022-05-09T09:56:06.215" v="382" actId="6549"/>
          <ac:spMkLst>
            <pc:docMk/>
            <pc:sldMk cId="1229989331" sldId="257"/>
            <ac:spMk id="29" creationId="{ABDC907D-A1A4-3928-A24C-40A441D71B4B}"/>
          </ac:spMkLst>
        </pc:spChg>
        <pc:spChg chg="mod">
          <ac:chgData name="Stuart Dean" userId="71194a3f66c1bfa0" providerId="LiveId" clId="{80D381EF-6B92-495C-9C91-4DA3A8A04383}" dt="2022-05-09T11:24:07.934" v="1142" actId="6549"/>
          <ac:spMkLst>
            <pc:docMk/>
            <pc:sldMk cId="1229989331" sldId="257"/>
            <ac:spMk id="31" creationId="{9C30AE3C-A6C6-0193-A47F-6FF490181D21}"/>
          </ac:spMkLst>
        </pc:spChg>
        <pc:spChg chg="mod">
          <ac:chgData name="Stuart Dean" userId="71194a3f66c1bfa0" providerId="LiveId" clId="{80D381EF-6B92-495C-9C91-4DA3A8A04383}" dt="2022-05-10T05:30:37.306" v="1209" actId="6549"/>
          <ac:spMkLst>
            <pc:docMk/>
            <pc:sldMk cId="1229989331" sldId="257"/>
            <ac:spMk id="38" creationId="{1D0E7371-846D-4968-E724-B514AD047870}"/>
          </ac:spMkLst>
        </pc:spChg>
      </pc:sldChg>
    </pc:docChg>
  </pc:docChgLst>
  <pc:docChgLst>
    <pc:chgData name="Nicolas Gomez" userId="0e45ef33-4622-47d9-a7c4-743ce47423d2" providerId="ADAL" clId="{B12623EF-FD50-4C4B-9ACC-06C3AF2DF261}"/>
    <pc:docChg chg="custSel modSld">
      <pc:chgData name="Nicolas Gomez" userId="0e45ef33-4622-47d9-a7c4-743ce47423d2" providerId="ADAL" clId="{B12623EF-FD50-4C4B-9ACC-06C3AF2DF261}" dt="2022-05-12T08:44:15.700" v="51"/>
      <pc:docMkLst>
        <pc:docMk/>
      </pc:docMkLst>
      <pc:sldChg chg="addSp delSp modSp mod">
        <pc:chgData name="Nicolas Gomez" userId="0e45ef33-4622-47d9-a7c4-743ce47423d2" providerId="ADAL" clId="{B12623EF-FD50-4C4B-9ACC-06C3AF2DF261}" dt="2022-05-12T08:43:36.587" v="38" actId="1036"/>
        <pc:sldMkLst>
          <pc:docMk/>
          <pc:sldMk cId="1229989331" sldId="257"/>
        </pc:sldMkLst>
        <pc:spChg chg="mod">
          <ac:chgData name="Nicolas Gomez" userId="0e45ef33-4622-47d9-a7c4-743ce47423d2" providerId="ADAL" clId="{B12623EF-FD50-4C4B-9ACC-06C3AF2DF261}" dt="2022-05-12T08:42:51.029" v="3" actId="1076"/>
          <ac:spMkLst>
            <pc:docMk/>
            <pc:sldMk cId="1229989331" sldId="257"/>
            <ac:spMk id="36" creationId="{B06989BC-D549-3725-C155-A996C4D6B04E}"/>
          </ac:spMkLst>
        </pc:spChg>
        <pc:spChg chg="del">
          <ac:chgData name="Nicolas Gomez" userId="0e45ef33-4622-47d9-a7c4-743ce47423d2" providerId="ADAL" clId="{B12623EF-FD50-4C4B-9ACC-06C3AF2DF261}" dt="2022-05-12T08:42:52.989" v="4" actId="478"/>
          <ac:spMkLst>
            <pc:docMk/>
            <pc:sldMk cId="1229989331" sldId="257"/>
            <ac:spMk id="38" creationId="{1D0E7371-846D-4968-E724-B514AD047870}"/>
          </ac:spMkLst>
        </pc:spChg>
        <pc:spChg chg="add del mod">
          <ac:chgData name="Nicolas Gomez" userId="0e45ef33-4622-47d9-a7c4-743ce47423d2" providerId="ADAL" clId="{B12623EF-FD50-4C4B-9ACC-06C3AF2DF261}" dt="2022-05-12T08:42:50.249" v="2"/>
          <ac:spMkLst>
            <pc:docMk/>
            <pc:sldMk cId="1229989331" sldId="257"/>
            <ac:spMk id="40" creationId="{65078409-A6BD-B37D-390F-42A67C33833C}"/>
          </ac:spMkLst>
        </pc:spChg>
        <pc:spChg chg="add mod">
          <ac:chgData name="Nicolas Gomez" userId="0e45ef33-4622-47d9-a7c4-743ce47423d2" providerId="ADAL" clId="{B12623EF-FD50-4C4B-9ACC-06C3AF2DF261}" dt="2022-05-12T08:43:36.587" v="38" actId="1036"/>
          <ac:spMkLst>
            <pc:docMk/>
            <pc:sldMk cId="1229989331" sldId="257"/>
            <ac:spMk id="42" creationId="{4FBB4883-FF0B-B1C0-0557-555A3FB08287}"/>
          </ac:spMkLst>
        </pc:spChg>
        <pc:picChg chg="del">
          <ac:chgData name="Nicolas Gomez" userId="0e45ef33-4622-47d9-a7c4-743ce47423d2" providerId="ADAL" clId="{B12623EF-FD50-4C4B-9ACC-06C3AF2DF261}" dt="2022-05-12T08:42:48.591" v="0" actId="478"/>
          <ac:picMkLst>
            <pc:docMk/>
            <pc:sldMk cId="1229989331" sldId="257"/>
            <ac:picMk id="3" creationId="{BEEA6908-390B-03AE-1F28-E2093DEB0368}"/>
          </ac:picMkLst>
        </pc:picChg>
        <pc:picChg chg="add del mod">
          <ac:chgData name="Nicolas Gomez" userId="0e45ef33-4622-47d9-a7c4-743ce47423d2" providerId="ADAL" clId="{B12623EF-FD50-4C4B-9ACC-06C3AF2DF261}" dt="2022-05-12T08:42:50.249" v="2"/>
          <ac:picMkLst>
            <pc:docMk/>
            <pc:sldMk cId="1229989331" sldId="257"/>
            <ac:picMk id="39" creationId="{D5C5CCA2-7A11-7164-2FD5-04FE3714B88F}"/>
          </ac:picMkLst>
        </pc:picChg>
        <pc:picChg chg="add mod">
          <ac:chgData name="Nicolas Gomez" userId="0e45ef33-4622-47d9-a7c4-743ce47423d2" providerId="ADAL" clId="{B12623EF-FD50-4C4B-9ACC-06C3AF2DF261}" dt="2022-05-12T08:43:16.681" v="9" actId="1076"/>
          <ac:picMkLst>
            <pc:docMk/>
            <pc:sldMk cId="1229989331" sldId="257"/>
            <ac:picMk id="41" creationId="{7E74EFDC-EDFD-F406-1938-BF2CCEDC1CAE}"/>
          </ac:picMkLst>
        </pc:picChg>
      </pc:sldChg>
      <pc:sldChg chg="addSp delSp modSp mod">
        <pc:chgData name="Nicolas Gomez" userId="0e45ef33-4622-47d9-a7c4-743ce47423d2" providerId="ADAL" clId="{B12623EF-FD50-4C4B-9ACC-06C3AF2DF261}" dt="2022-05-12T08:43:52.186" v="41"/>
        <pc:sldMkLst>
          <pc:docMk/>
          <pc:sldMk cId="3363265923" sldId="261"/>
        </pc:sldMkLst>
        <pc:spChg chg="add mod">
          <ac:chgData name="Nicolas Gomez" userId="0e45ef33-4622-47d9-a7c4-743ce47423d2" providerId="ADAL" clId="{B12623EF-FD50-4C4B-9ACC-06C3AF2DF261}" dt="2022-05-12T08:43:52.186" v="41"/>
          <ac:spMkLst>
            <pc:docMk/>
            <pc:sldMk cId="3363265923" sldId="261"/>
            <ac:spMk id="34" creationId="{7B127047-25B9-9CD3-6403-2377797C21B8}"/>
          </ac:spMkLst>
        </pc:spChg>
        <pc:spChg chg="del">
          <ac:chgData name="Nicolas Gomez" userId="0e45ef33-4622-47d9-a7c4-743ce47423d2" providerId="ADAL" clId="{B12623EF-FD50-4C4B-9ACC-06C3AF2DF261}" dt="2022-05-12T08:43:51.858" v="40" actId="478"/>
          <ac:spMkLst>
            <pc:docMk/>
            <pc:sldMk cId="3363265923" sldId="261"/>
            <ac:spMk id="38" creationId="{1D0E7371-846D-4968-E724-B514AD047870}"/>
          </ac:spMkLst>
        </pc:spChg>
        <pc:picChg chg="del">
          <ac:chgData name="Nicolas Gomez" userId="0e45ef33-4622-47d9-a7c4-743ce47423d2" providerId="ADAL" clId="{B12623EF-FD50-4C4B-9ACC-06C3AF2DF261}" dt="2022-05-12T08:43:48.906" v="39" actId="478"/>
          <ac:picMkLst>
            <pc:docMk/>
            <pc:sldMk cId="3363265923" sldId="261"/>
            <ac:picMk id="3" creationId="{BEEA6908-390B-03AE-1F28-E2093DEB0368}"/>
          </ac:picMkLst>
        </pc:picChg>
        <pc:picChg chg="add mod">
          <ac:chgData name="Nicolas Gomez" userId="0e45ef33-4622-47d9-a7c4-743ce47423d2" providerId="ADAL" clId="{B12623EF-FD50-4C4B-9ACC-06C3AF2DF261}" dt="2022-05-12T08:43:52.186" v="41"/>
          <ac:picMkLst>
            <pc:docMk/>
            <pc:sldMk cId="3363265923" sldId="261"/>
            <ac:picMk id="33" creationId="{F5A1FF84-C30B-7EB5-7FF2-16870CFA1347}"/>
          </ac:picMkLst>
        </pc:picChg>
      </pc:sldChg>
      <pc:sldChg chg="addSp delSp modSp mod">
        <pc:chgData name="Nicolas Gomez" userId="0e45ef33-4622-47d9-a7c4-743ce47423d2" providerId="ADAL" clId="{B12623EF-FD50-4C4B-9ACC-06C3AF2DF261}" dt="2022-05-12T08:43:58.948" v="44"/>
        <pc:sldMkLst>
          <pc:docMk/>
          <pc:sldMk cId="166802307" sldId="262"/>
        </pc:sldMkLst>
        <pc:spChg chg="add mod">
          <ac:chgData name="Nicolas Gomez" userId="0e45ef33-4622-47d9-a7c4-743ce47423d2" providerId="ADAL" clId="{B12623EF-FD50-4C4B-9ACC-06C3AF2DF261}" dt="2022-05-12T08:43:58.948" v="44"/>
          <ac:spMkLst>
            <pc:docMk/>
            <pc:sldMk cId="166802307" sldId="262"/>
            <ac:spMk id="34" creationId="{C2E952E2-0B5A-F0FC-6D43-52B8B44A8A35}"/>
          </ac:spMkLst>
        </pc:spChg>
        <pc:spChg chg="del">
          <ac:chgData name="Nicolas Gomez" userId="0e45ef33-4622-47d9-a7c4-743ce47423d2" providerId="ADAL" clId="{B12623EF-FD50-4C4B-9ACC-06C3AF2DF261}" dt="2022-05-12T08:43:57.257" v="42" actId="478"/>
          <ac:spMkLst>
            <pc:docMk/>
            <pc:sldMk cId="166802307" sldId="262"/>
            <ac:spMk id="38" creationId="{1D0E7371-846D-4968-E724-B514AD047870}"/>
          </ac:spMkLst>
        </pc:spChg>
        <pc:picChg chg="del">
          <ac:chgData name="Nicolas Gomez" userId="0e45ef33-4622-47d9-a7c4-743ce47423d2" providerId="ADAL" clId="{B12623EF-FD50-4C4B-9ACC-06C3AF2DF261}" dt="2022-05-12T08:43:57.898" v="43" actId="478"/>
          <ac:picMkLst>
            <pc:docMk/>
            <pc:sldMk cId="166802307" sldId="262"/>
            <ac:picMk id="3" creationId="{BEEA6908-390B-03AE-1F28-E2093DEB0368}"/>
          </ac:picMkLst>
        </pc:picChg>
        <pc:picChg chg="add mod">
          <ac:chgData name="Nicolas Gomez" userId="0e45ef33-4622-47d9-a7c4-743ce47423d2" providerId="ADAL" clId="{B12623EF-FD50-4C4B-9ACC-06C3AF2DF261}" dt="2022-05-12T08:43:58.948" v="44"/>
          <ac:picMkLst>
            <pc:docMk/>
            <pc:sldMk cId="166802307" sldId="262"/>
            <ac:picMk id="33" creationId="{187959C3-9779-73CB-ADD7-8D088A924585}"/>
          </ac:picMkLst>
        </pc:picChg>
      </pc:sldChg>
      <pc:sldChg chg="addSp delSp modSp mod">
        <pc:chgData name="Nicolas Gomez" userId="0e45ef33-4622-47d9-a7c4-743ce47423d2" providerId="ADAL" clId="{B12623EF-FD50-4C4B-9ACC-06C3AF2DF261}" dt="2022-05-12T08:44:15.700" v="51"/>
        <pc:sldMkLst>
          <pc:docMk/>
          <pc:sldMk cId="2365974083" sldId="263"/>
        </pc:sldMkLst>
        <pc:spChg chg="add mod">
          <ac:chgData name="Nicolas Gomez" userId="0e45ef33-4622-47d9-a7c4-743ce47423d2" providerId="ADAL" clId="{B12623EF-FD50-4C4B-9ACC-06C3AF2DF261}" dt="2022-05-12T08:44:15.700" v="51"/>
          <ac:spMkLst>
            <pc:docMk/>
            <pc:sldMk cId="2365974083" sldId="263"/>
            <ac:spMk id="34" creationId="{5021EA87-E5ED-44E3-F506-2B64610E61C9}"/>
          </ac:spMkLst>
        </pc:spChg>
        <pc:spChg chg="del">
          <ac:chgData name="Nicolas Gomez" userId="0e45ef33-4622-47d9-a7c4-743ce47423d2" providerId="ADAL" clId="{B12623EF-FD50-4C4B-9ACC-06C3AF2DF261}" dt="2022-05-12T08:44:13.982" v="49" actId="478"/>
          <ac:spMkLst>
            <pc:docMk/>
            <pc:sldMk cId="2365974083" sldId="263"/>
            <ac:spMk id="38" creationId="{1D0E7371-846D-4968-E724-B514AD047870}"/>
          </ac:spMkLst>
        </pc:spChg>
        <pc:picChg chg="del">
          <ac:chgData name="Nicolas Gomez" userId="0e45ef33-4622-47d9-a7c4-743ce47423d2" providerId="ADAL" clId="{B12623EF-FD50-4C4B-9ACC-06C3AF2DF261}" dt="2022-05-12T08:44:14.729" v="50" actId="478"/>
          <ac:picMkLst>
            <pc:docMk/>
            <pc:sldMk cId="2365974083" sldId="263"/>
            <ac:picMk id="3" creationId="{BEEA6908-390B-03AE-1F28-E2093DEB0368}"/>
          </ac:picMkLst>
        </pc:picChg>
        <pc:picChg chg="add mod">
          <ac:chgData name="Nicolas Gomez" userId="0e45ef33-4622-47d9-a7c4-743ce47423d2" providerId="ADAL" clId="{B12623EF-FD50-4C4B-9ACC-06C3AF2DF261}" dt="2022-05-12T08:44:15.700" v="51"/>
          <ac:picMkLst>
            <pc:docMk/>
            <pc:sldMk cId="2365974083" sldId="263"/>
            <ac:picMk id="33" creationId="{74F9E1D9-A4F1-75B5-85D6-D4AC2C03EDEB}"/>
          </ac:picMkLst>
        </pc:picChg>
      </pc:sldChg>
      <pc:sldChg chg="addSp delSp modSp mod">
        <pc:chgData name="Nicolas Gomez" userId="0e45ef33-4622-47d9-a7c4-743ce47423d2" providerId="ADAL" clId="{B12623EF-FD50-4C4B-9ACC-06C3AF2DF261}" dt="2022-05-12T08:44:08.244" v="48"/>
        <pc:sldMkLst>
          <pc:docMk/>
          <pc:sldMk cId="3163216781" sldId="264"/>
        </pc:sldMkLst>
        <pc:spChg chg="add mod">
          <ac:chgData name="Nicolas Gomez" userId="0e45ef33-4622-47d9-a7c4-743ce47423d2" providerId="ADAL" clId="{B12623EF-FD50-4C4B-9ACC-06C3AF2DF261}" dt="2022-05-12T08:44:08.244" v="48"/>
          <ac:spMkLst>
            <pc:docMk/>
            <pc:sldMk cId="3163216781" sldId="264"/>
            <ac:spMk id="34" creationId="{0ECC5269-DE0B-48D7-35CF-1B838D3ABF7A}"/>
          </ac:spMkLst>
        </pc:spChg>
        <pc:spChg chg="mod">
          <ac:chgData name="Nicolas Gomez" userId="0e45ef33-4622-47d9-a7c4-743ce47423d2" providerId="ADAL" clId="{B12623EF-FD50-4C4B-9ACC-06C3AF2DF261}" dt="2022-05-12T08:44:05.481" v="46" actId="1076"/>
          <ac:spMkLst>
            <pc:docMk/>
            <pc:sldMk cId="3163216781" sldId="264"/>
            <ac:spMk id="36" creationId="{B06989BC-D549-3725-C155-A996C4D6B04E}"/>
          </ac:spMkLst>
        </pc:spChg>
        <pc:spChg chg="del">
          <ac:chgData name="Nicolas Gomez" userId="0e45ef33-4622-47d9-a7c4-743ce47423d2" providerId="ADAL" clId="{B12623EF-FD50-4C4B-9ACC-06C3AF2DF261}" dt="2022-05-12T08:44:06.860" v="47" actId="478"/>
          <ac:spMkLst>
            <pc:docMk/>
            <pc:sldMk cId="3163216781" sldId="264"/>
            <ac:spMk id="38" creationId="{1D0E7371-846D-4968-E724-B514AD047870}"/>
          </ac:spMkLst>
        </pc:spChg>
        <pc:picChg chg="del">
          <ac:chgData name="Nicolas Gomez" userId="0e45ef33-4622-47d9-a7c4-743ce47423d2" providerId="ADAL" clId="{B12623EF-FD50-4C4B-9ACC-06C3AF2DF261}" dt="2022-05-12T08:44:05.158" v="45" actId="478"/>
          <ac:picMkLst>
            <pc:docMk/>
            <pc:sldMk cId="3163216781" sldId="264"/>
            <ac:picMk id="3" creationId="{BEEA6908-390B-03AE-1F28-E2093DEB0368}"/>
          </ac:picMkLst>
        </pc:picChg>
        <pc:picChg chg="add mod">
          <ac:chgData name="Nicolas Gomez" userId="0e45ef33-4622-47d9-a7c4-743ce47423d2" providerId="ADAL" clId="{B12623EF-FD50-4C4B-9ACC-06C3AF2DF261}" dt="2022-05-12T08:44:08.244" v="48"/>
          <ac:picMkLst>
            <pc:docMk/>
            <pc:sldMk cId="3163216781" sldId="264"/>
            <ac:picMk id="33" creationId="{3BB6C401-02A0-BDEC-5B38-F617EFB5917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35037-7636-2640-9EB9-7F741EFD0708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1143000"/>
            <a:ext cx="22764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555ED-4F83-F144-9757-4E4D781CC87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952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94916" rtl="0" eaLnBrk="1" latinLnBrk="0" hangingPunct="1">
      <a:defRPr sz="1831" kern="1200">
        <a:solidFill>
          <a:schemeClr val="tx1"/>
        </a:solidFill>
        <a:latin typeface="+mn-lt"/>
        <a:ea typeface="+mn-ea"/>
        <a:cs typeface="+mn-cs"/>
      </a:defRPr>
    </a:lvl1pPr>
    <a:lvl2pPr marL="697459" algn="l" defTabSz="1394916" rtl="0" eaLnBrk="1" latinLnBrk="0" hangingPunct="1">
      <a:defRPr sz="1831" kern="1200">
        <a:solidFill>
          <a:schemeClr val="tx1"/>
        </a:solidFill>
        <a:latin typeface="+mn-lt"/>
        <a:ea typeface="+mn-ea"/>
        <a:cs typeface="+mn-cs"/>
      </a:defRPr>
    </a:lvl2pPr>
    <a:lvl3pPr marL="1394916" algn="l" defTabSz="1394916" rtl="0" eaLnBrk="1" latinLnBrk="0" hangingPunct="1">
      <a:defRPr sz="1831" kern="1200">
        <a:solidFill>
          <a:schemeClr val="tx1"/>
        </a:solidFill>
        <a:latin typeface="+mn-lt"/>
        <a:ea typeface="+mn-ea"/>
        <a:cs typeface="+mn-cs"/>
      </a:defRPr>
    </a:lvl3pPr>
    <a:lvl4pPr marL="2092376" algn="l" defTabSz="1394916" rtl="0" eaLnBrk="1" latinLnBrk="0" hangingPunct="1">
      <a:defRPr sz="1831" kern="1200">
        <a:solidFill>
          <a:schemeClr val="tx1"/>
        </a:solidFill>
        <a:latin typeface="+mn-lt"/>
        <a:ea typeface="+mn-ea"/>
        <a:cs typeface="+mn-cs"/>
      </a:defRPr>
    </a:lvl4pPr>
    <a:lvl5pPr marL="2789834" algn="l" defTabSz="1394916" rtl="0" eaLnBrk="1" latinLnBrk="0" hangingPunct="1">
      <a:defRPr sz="1831" kern="1200">
        <a:solidFill>
          <a:schemeClr val="tx1"/>
        </a:solidFill>
        <a:latin typeface="+mn-lt"/>
        <a:ea typeface="+mn-ea"/>
        <a:cs typeface="+mn-cs"/>
      </a:defRPr>
    </a:lvl5pPr>
    <a:lvl6pPr marL="3487294" algn="l" defTabSz="1394916" rtl="0" eaLnBrk="1" latinLnBrk="0" hangingPunct="1">
      <a:defRPr sz="1831" kern="1200">
        <a:solidFill>
          <a:schemeClr val="tx1"/>
        </a:solidFill>
        <a:latin typeface="+mn-lt"/>
        <a:ea typeface="+mn-ea"/>
        <a:cs typeface="+mn-cs"/>
      </a:defRPr>
    </a:lvl6pPr>
    <a:lvl7pPr marL="4184754" algn="l" defTabSz="1394916" rtl="0" eaLnBrk="1" latinLnBrk="0" hangingPunct="1">
      <a:defRPr sz="1831" kern="1200">
        <a:solidFill>
          <a:schemeClr val="tx1"/>
        </a:solidFill>
        <a:latin typeface="+mn-lt"/>
        <a:ea typeface="+mn-ea"/>
        <a:cs typeface="+mn-cs"/>
      </a:defRPr>
    </a:lvl7pPr>
    <a:lvl8pPr marL="4882210" algn="l" defTabSz="1394916" rtl="0" eaLnBrk="1" latinLnBrk="0" hangingPunct="1">
      <a:defRPr sz="1831" kern="1200">
        <a:solidFill>
          <a:schemeClr val="tx1"/>
        </a:solidFill>
        <a:latin typeface="+mn-lt"/>
        <a:ea typeface="+mn-ea"/>
        <a:cs typeface="+mn-cs"/>
      </a:defRPr>
    </a:lvl8pPr>
    <a:lvl9pPr marL="5579670" algn="l" defTabSz="1394916" rtl="0" eaLnBrk="1" latinLnBrk="0" hangingPunct="1">
      <a:defRPr sz="18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486" y="2474395"/>
            <a:ext cx="9491504" cy="5263774"/>
          </a:xfrm>
        </p:spPr>
        <p:txBody>
          <a:bodyPr anchor="b"/>
          <a:lstStyle>
            <a:lvl1pPr algn="ctr">
              <a:defRPr sz="73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5810" y="7941160"/>
            <a:ext cx="8374856" cy="3650342"/>
          </a:xfrm>
        </p:spPr>
        <p:txBody>
          <a:bodyPr/>
          <a:lstStyle>
            <a:lvl1pPr marL="0" indent="0" algn="ctr">
              <a:buNone/>
              <a:defRPr sz="2931"/>
            </a:lvl1pPr>
            <a:lvl2pPr marL="558333" indent="0" algn="ctr">
              <a:buNone/>
              <a:defRPr sz="2442"/>
            </a:lvl2pPr>
            <a:lvl3pPr marL="1116665" indent="0" algn="ctr">
              <a:buNone/>
              <a:defRPr sz="2198"/>
            </a:lvl3pPr>
            <a:lvl4pPr marL="1674998" indent="0" algn="ctr">
              <a:buNone/>
              <a:defRPr sz="1954"/>
            </a:lvl4pPr>
            <a:lvl5pPr marL="2233331" indent="0" algn="ctr">
              <a:buNone/>
              <a:defRPr sz="1954"/>
            </a:lvl5pPr>
            <a:lvl6pPr marL="2791663" indent="0" algn="ctr">
              <a:buNone/>
              <a:defRPr sz="1954"/>
            </a:lvl6pPr>
            <a:lvl7pPr marL="3349996" indent="0" algn="ctr">
              <a:buNone/>
              <a:defRPr sz="1954"/>
            </a:lvl7pPr>
            <a:lvl8pPr marL="3908328" indent="0" algn="ctr">
              <a:buNone/>
              <a:defRPr sz="1954"/>
            </a:lvl8pPr>
            <a:lvl9pPr marL="4466661" indent="0" algn="ctr">
              <a:buNone/>
              <a:defRPr sz="195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5387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0824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1009" y="804966"/>
            <a:ext cx="2407771" cy="128129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7696" y="804966"/>
            <a:ext cx="7083733" cy="128129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0294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4477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880" y="3769342"/>
            <a:ext cx="9631085" cy="6289229"/>
          </a:xfrm>
        </p:spPr>
        <p:txBody>
          <a:bodyPr anchor="b"/>
          <a:lstStyle>
            <a:lvl1pPr>
              <a:defRPr sz="73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880" y="10118069"/>
            <a:ext cx="9631085" cy="3307357"/>
          </a:xfrm>
        </p:spPr>
        <p:txBody>
          <a:bodyPr/>
          <a:lstStyle>
            <a:lvl1pPr marL="0" indent="0">
              <a:buNone/>
              <a:defRPr sz="2931">
                <a:solidFill>
                  <a:schemeClr val="tx1"/>
                </a:solidFill>
              </a:defRPr>
            </a:lvl1pPr>
            <a:lvl2pPr marL="558333" indent="0">
              <a:buNone/>
              <a:defRPr sz="2442">
                <a:solidFill>
                  <a:schemeClr val="tx1">
                    <a:tint val="75000"/>
                  </a:schemeClr>
                </a:solidFill>
              </a:defRPr>
            </a:lvl2pPr>
            <a:lvl3pPr marL="1116665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3pPr>
            <a:lvl4pPr marL="1674998" indent="0">
              <a:buNone/>
              <a:defRPr sz="1954">
                <a:solidFill>
                  <a:schemeClr val="tx1">
                    <a:tint val="75000"/>
                  </a:schemeClr>
                </a:solidFill>
              </a:defRPr>
            </a:lvl4pPr>
            <a:lvl5pPr marL="2233331" indent="0">
              <a:buNone/>
              <a:defRPr sz="1954">
                <a:solidFill>
                  <a:schemeClr val="tx1">
                    <a:tint val="75000"/>
                  </a:schemeClr>
                </a:solidFill>
              </a:defRPr>
            </a:lvl5pPr>
            <a:lvl6pPr marL="2791663" indent="0">
              <a:buNone/>
              <a:defRPr sz="1954">
                <a:solidFill>
                  <a:schemeClr val="tx1">
                    <a:tint val="75000"/>
                  </a:schemeClr>
                </a:solidFill>
              </a:defRPr>
            </a:lvl6pPr>
            <a:lvl7pPr marL="3349996" indent="0">
              <a:buNone/>
              <a:defRPr sz="1954">
                <a:solidFill>
                  <a:schemeClr val="tx1">
                    <a:tint val="75000"/>
                  </a:schemeClr>
                </a:solidFill>
              </a:defRPr>
            </a:lvl7pPr>
            <a:lvl8pPr marL="3908328" indent="0">
              <a:buNone/>
              <a:defRPr sz="1954">
                <a:solidFill>
                  <a:schemeClr val="tx1">
                    <a:tint val="75000"/>
                  </a:schemeClr>
                </a:solidFill>
              </a:defRPr>
            </a:lvl8pPr>
            <a:lvl9pPr marL="4466661" indent="0">
              <a:buNone/>
              <a:defRPr sz="19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663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7695" y="4024827"/>
            <a:ext cx="4745752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8" y="4024827"/>
            <a:ext cx="4745752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8254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149" y="804969"/>
            <a:ext cx="9631085" cy="29223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9151" y="3706342"/>
            <a:ext cx="4723942" cy="1816421"/>
          </a:xfrm>
        </p:spPr>
        <p:txBody>
          <a:bodyPr anchor="b"/>
          <a:lstStyle>
            <a:lvl1pPr marL="0" indent="0">
              <a:buNone/>
              <a:defRPr sz="2931" b="1"/>
            </a:lvl1pPr>
            <a:lvl2pPr marL="558333" indent="0">
              <a:buNone/>
              <a:defRPr sz="2442" b="1"/>
            </a:lvl2pPr>
            <a:lvl3pPr marL="1116665" indent="0">
              <a:buNone/>
              <a:defRPr sz="2198" b="1"/>
            </a:lvl3pPr>
            <a:lvl4pPr marL="1674998" indent="0">
              <a:buNone/>
              <a:defRPr sz="1954" b="1"/>
            </a:lvl4pPr>
            <a:lvl5pPr marL="2233331" indent="0">
              <a:buNone/>
              <a:defRPr sz="1954" b="1"/>
            </a:lvl5pPr>
            <a:lvl6pPr marL="2791663" indent="0">
              <a:buNone/>
              <a:defRPr sz="1954" b="1"/>
            </a:lvl6pPr>
            <a:lvl7pPr marL="3349996" indent="0">
              <a:buNone/>
              <a:defRPr sz="1954" b="1"/>
            </a:lvl7pPr>
            <a:lvl8pPr marL="3908328" indent="0">
              <a:buNone/>
              <a:defRPr sz="1954" b="1"/>
            </a:lvl8pPr>
            <a:lvl9pPr marL="4466661" indent="0">
              <a:buNone/>
              <a:defRPr sz="195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9151" y="5522763"/>
            <a:ext cx="4723942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9" y="3706342"/>
            <a:ext cx="4747206" cy="1816421"/>
          </a:xfrm>
        </p:spPr>
        <p:txBody>
          <a:bodyPr anchor="b"/>
          <a:lstStyle>
            <a:lvl1pPr marL="0" indent="0">
              <a:buNone/>
              <a:defRPr sz="2931" b="1"/>
            </a:lvl1pPr>
            <a:lvl2pPr marL="558333" indent="0">
              <a:buNone/>
              <a:defRPr sz="2442" b="1"/>
            </a:lvl2pPr>
            <a:lvl3pPr marL="1116665" indent="0">
              <a:buNone/>
              <a:defRPr sz="2198" b="1"/>
            </a:lvl3pPr>
            <a:lvl4pPr marL="1674998" indent="0">
              <a:buNone/>
              <a:defRPr sz="1954" b="1"/>
            </a:lvl4pPr>
            <a:lvl5pPr marL="2233331" indent="0">
              <a:buNone/>
              <a:defRPr sz="1954" b="1"/>
            </a:lvl5pPr>
            <a:lvl6pPr marL="2791663" indent="0">
              <a:buNone/>
              <a:defRPr sz="1954" b="1"/>
            </a:lvl6pPr>
            <a:lvl7pPr marL="3349996" indent="0">
              <a:buNone/>
              <a:defRPr sz="1954" b="1"/>
            </a:lvl7pPr>
            <a:lvl8pPr marL="3908328" indent="0">
              <a:buNone/>
              <a:defRPr sz="1954" b="1"/>
            </a:lvl8pPr>
            <a:lvl9pPr marL="4466661" indent="0">
              <a:buNone/>
              <a:defRPr sz="195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9" y="5522763"/>
            <a:ext cx="4747206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362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7293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2872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149" y="1007957"/>
            <a:ext cx="3601479" cy="3527848"/>
          </a:xfrm>
        </p:spPr>
        <p:txBody>
          <a:bodyPr anchor="b"/>
          <a:lstStyle>
            <a:lvl1pPr>
              <a:defRPr sz="390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7206" y="2176910"/>
            <a:ext cx="5653028" cy="10744538"/>
          </a:xfrm>
        </p:spPr>
        <p:txBody>
          <a:bodyPr/>
          <a:lstStyle>
            <a:lvl1pPr>
              <a:defRPr sz="3908"/>
            </a:lvl1pPr>
            <a:lvl2pPr>
              <a:defRPr sz="3419"/>
            </a:lvl2pPr>
            <a:lvl3pPr>
              <a:defRPr sz="2931"/>
            </a:lvl3pPr>
            <a:lvl4pPr>
              <a:defRPr sz="2442"/>
            </a:lvl4pPr>
            <a:lvl5pPr>
              <a:defRPr sz="2442"/>
            </a:lvl5pPr>
            <a:lvl6pPr>
              <a:defRPr sz="2442"/>
            </a:lvl6pPr>
            <a:lvl7pPr>
              <a:defRPr sz="2442"/>
            </a:lvl7pPr>
            <a:lvl8pPr>
              <a:defRPr sz="2442"/>
            </a:lvl8pPr>
            <a:lvl9pPr>
              <a:defRPr sz="244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149" y="4535805"/>
            <a:ext cx="3601479" cy="8403140"/>
          </a:xfrm>
        </p:spPr>
        <p:txBody>
          <a:bodyPr/>
          <a:lstStyle>
            <a:lvl1pPr marL="0" indent="0">
              <a:buNone/>
              <a:defRPr sz="1954"/>
            </a:lvl1pPr>
            <a:lvl2pPr marL="558333" indent="0">
              <a:buNone/>
              <a:defRPr sz="1710"/>
            </a:lvl2pPr>
            <a:lvl3pPr marL="1116665" indent="0">
              <a:buNone/>
              <a:defRPr sz="1465"/>
            </a:lvl3pPr>
            <a:lvl4pPr marL="1674998" indent="0">
              <a:buNone/>
              <a:defRPr sz="1221"/>
            </a:lvl4pPr>
            <a:lvl5pPr marL="2233331" indent="0">
              <a:buNone/>
              <a:defRPr sz="1221"/>
            </a:lvl5pPr>
            <a:lvl6pPr marL="2791663" indent="0">
              <a:buNone/>
              <a:defRPr sz="1221"/>
            </a:lvl6pPr>
            <a:lvl7pPr marL="3349996" indent="0">
              <a:buNone/>
              <a:defRPr sz="1221"/>
            </a:lvl7pPr>
            <a:lvl8pPr marL="3908328" indent="0">
              <a:buNone/>
              <a:defRPr sz="1221"/>
            </a:lvl8pPr>
            <a:lvl9pPr marL="4466661" indent="0">
              <a:buNone/>
              <a:defRPr sz="122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6566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149" y="1007957"/>
            <a:ext cx="3601479" cy="3527848"/>
          </a:xfrm>
        </p:spPr>
        <p:txBody>
          <a:bodyPr anchor="b"/>
          <a:lstStyle>
            <a:lvl1pPr>
              <a:defRPr sz="390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47206" y="2176910"/>
            <a:ext cx="5653028" cy="10744538"/>
          </a:xfrm>
        </p:spPr>
        <p:txBody>
          <a:bodyPr anchor="t"/>
          <a:lstStyle>
            <a:lvl1pPr marL="0" indent="0">
              <a:buNone/>
              <a:defRPr sz="3908"/>
            </a:lvl1pPr>
            <a:lvl2pPr marL="558333" indent="0">
              <a:buNone/>
              <a:defRPr sz="3419"/>
            </a:lvl2pPr>
            <a:lvl3pPr marL="1116665" indent="0">
              <a:buNone/>
              <a:defRPr sz="2931"/>
            </a:lvl3pPr>
            <a:lvl4pPr marL="1674998" indent="0">
              <a:buNone/>
              <a:defRPr sz="2442"/>
            </a:lvl4pPr>
            <a:lvl5pPr marL="2233331" indent="0">
              <a:buNone/>
              <a:defRPr sz="2442"/>
            </a:lvl5pPr>
            <a:lvl6pPr marL="2791663" indent="0">
              <a:buNone/>
              <a:defRPr sz="2442"/>
            </a:lvl6pPr>
            <a:lvl7pPr marL="3349996" indent="0">
              <a:buNone/>
              <a:defRPr sz="2442"/>
            </a:lvl7pPr>
            <a:lvl8pPr marL="3908328" indent="0">
              <a:buNone/>
              <a:defRPr sz="2442"/>
            </a:lvl8pPr>
            <a:lvl9pPr marL="4466661" indent="0">
              <a:buNone/>
              <a:defRPr sz="244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149" y="4535805"/>
            <a:ext cx="3601479" cy="8403140"/>
          </a:xfrm>
        </p:spPr>
        <p:txBody>
          <a:bodyPr/>
          <a:lstStyle>
            <a:lvl1pPr marL="0" indent="0">
              <a:buNone/>
              <a:defRPr sz="1954"/>
            </a:lvl1pPr>
            <a:lvl2pPr marL="558333" indent="0">
              <a:buNone/>
              <a:defRPr sz="1710"/>
            </a:lvl2pPr>
            <a:lvl3pPr marL="1116665" indent="0">
              <a:buNone/>
              <a:defRPr sz="1465"/>
            </a:lvl3pPr>
            <a:lvl4pPr marL="1674998" indent="0">
              <a:buNone/>
              <a:defRPr sz="1221"/>
            </a:lvl4pPr>
            <a:lvl5pPr marL="2233331" indent="0">
              <a:buNone/>
              <a:defRPr sz="1221"/>
            </a:lvl5pPr>
            <a:lvl6pPr marL="2791663" indent="0">
              <a:buNone/>
              <a:defRPr sz="1221"/>
            </a:lvl6pPr>
            <a:lvl7pPr marL="3349996" indent="0">
              <a:buNone/>
              <a:defRPr sz="1221"/>
            </a:lvl7pPr>
            <a:lvl8pPr marL="3908328" indent="0">
              <a:buNone/>
              <a:defRPr sz="1221"/>
            </a:lvl8pPr>
            <a:lvl9pPr marL="4466661" indent="0">
              <a:buNone/>
              <a:defRPr sz="122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6413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7695" y="804969"/>
            <a:ext cx="9631085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695" y="4024827"/>
            <a:ext cx="9631085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695" y="14013401"/>
            <a:ext cx="251245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76214-D75A-724B-A589-20CA4B9CDB3C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8895" y="14013401"/>
            <a:ext cx="3768685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323" y="14013401"/>
            <a:ext cx="251245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4748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defTabSz="1116665" rtl="0" eaLnBrk="1" latinLnBrk="0" hangingPunct="1">
        <a:lnSpc>
          <a:spcPct val="90000"/>
        </a:lnSpc>
        <a:spcBef>
          <a:spcPct val="0"/>
        </a:spcBef>
        <a:buNone/>
        <a:defRPr sz="53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9166" indent="-279166" algn="l" defTabSz="1116665" rtl="0" eaLnBrk="1" latinLnBrk="0" hangingPunct="1">
        <a:lnSpc>
          <a:spcPct val="90000"/>
        </a:lnSpc>
        <a:spcBef>
          <a:spcPts val="1221"/>
        </a:spcBef>
        <a:buFont typeface="Arial" panose="020B0604020202020204" pitchFamily="34" charset="0"/>
        <a:buChar char="•"/>
        <a:defRPr sz="3419" kern="1200">
          <a:solidFill>
            <a:schemeClr val="tx1"/>
          </a:solidFill>
          <a:latin typeface="+mn-lt"/>
          <a:ea typeface="+mn-ea"/>
          <a:cs typeface="+mn-cs"/>
        </a:defRPr>
      </a:lvl1pPr>
      <a:lvl2pPr marL="837499" indent="-279166" algn="l" defTabSz="1116665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931" kern="1200">
          <a:solidFill>
            <a:schemeClr val="tx1"/>
          </a:solidFill>
          <a:latin typeface="+mn-lt"/>
          <a:ea typeface="+mn-ea"/>
          <a:cs typeface="+mn-cs"/>
        </a:defRPr>
      </a:lvl2pPr>
      <a:lvl3pPr marL="1395832" indent="-279166" algn="l" defTabSz="1116665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442" kern="1200">
          <a:solidFill>
            <a:schemeClr val="tx1"/>
          </a:solidFill>
          <a:latin typeface="+mn-lt"/>
          <a:ea typeface="+mn-ea"/>
          <a:cs typeface="+mn-cs"/>
        </a:defRPr>
      </a:lvl3pPr>
      <a:lvl4pPr marL="1954164" indent="-279166" algn="l" defTabSz="1116665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198" kern="1200">
          <a:solidFill>
            <a:schemeClr val="tx1"/>
          </a:solidFill>
          <a:latin typeface="+mn-lt"/>
          <a:ea typeface="+mn-ea"/>
          <a:cs typeface="+mn-cs"/>
        </a:defRPr>
      </a:lvl4pPr>
      <a:lvl5pPr marL="2512497" indent="-279166" algn="l" defTabSz="1116665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198" kern="1200">
          <a:solidFill>
            <a:schemeClr val="tx1"/>
          </a:solidFill>
          <a:latin typeface="+mn-lt"/>
          <a:ea typeface="+mn-ea"/>
          <a:cs typeface="+mn-cs"/>
        </a:defRPr>
      </a:lvl5pPr>
      <a:lvl6pPr marL="3070830" indent="-279166" algn="l" defTabSz="1116665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198" kern="1200">
          <a:solidFill>
            <a:schemeClr val="tx1"/>
          </a:solidFill>
          <a:latin typeface="+mn-lt"/>
          <a:ea typeface="+mn-ea"/>
          <a:cs typeface="+mn-cs"/>
        </a:defRPr>
      </a:lvl6pPr>
      <a:lvl7pPr marL="3629162" indent="-279166" algn="l" defTabSz="1116665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198" kern="1200">
          <a:solidFill>
            <a:schemeClr val="tx1"/>
          </a:solidFill>
          <a:latin typeface="+mn-lt"/>
          <a:ea typeface="+mn-ea"/>
          <a:cs typeface="+mn-cs"/>
        </a:defRPr>
      </a:lvl7pPr>
      <a:lvl8pPr marL="4187495" indent="-279166" algn="l" defTabSz="1116665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198" kern="1200">
          <a:solidFill>
            <a:schemeClr val="tx1"/>
          </a:solidFill>
          <a:latin typeface="+mn-lt"/>
          <a:ea typeface="+mn-ea"/>
          <a:cs typeface="+mn-cs"/>
        </a:defRPr>
      </a:lvl8pPr>
      <a:lvl9pPr marL="4745827" indent="-279166" algn="l" defTabSz="1116665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1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16665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1pPr>
      <a:lvl2pPr marL="558333" algn="l" defTabSz="1116665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2pPr>
      <a:lvl3pPr marL="1116665" algn="l" defTabSz="1116665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3pPr>
      <a:lvl4pPr marL="1674998" algn="l" defTabSz="1116665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4pPr>
      <a:lvl5pPr marL="2233331" algn="l" defTabSz="1116665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5pPr>
      <a:lvl6pPr marL="2791663" algn="l" defTabSz="1116665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6pPr>
      <a:lvl7pPr marL="3349996" algn="l" defTabSz="1116665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7pPr>
      <a:lvl8pPr marL="3908328" algn="l" defTabSz="1116665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8pPr>
      <a:lvl9pPr marL="4466661" algn="l" defTabSz="1116665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-1" y="357958"/>
            <a:ext cx="11166475" cy="15119350"/>
          </a:xfrm>
          <a:prstGeom prst="rect">
            <a:avLst/>
          </a:prstGeom>
          <a:solidFill>
            <a:srgbClr val="E5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3742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021" y="14009790"/>
            <a:ext cx="1422123" cy="13846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-1" y="772966"/>
            <a:ext cx="10164723" cy="2720691"/>
            <a:chOff x="-320573" y="1098833"/>
            <a:chExt cx="6808241" cy="17784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-320572" y="1222248"/>
              <a:ext cx="6808240" cy="1655064"/>
            </a:xfrm>
            <a:prstGeom prst="rect">
              <a:avLst/>
            </a:prstGeom>
            <a:solidFill>
              <a:srgbClr val="0069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320573" y="1098833"/>
              <a:ext cx="6675653" cy="1655064"/>
            </a:xfrm>
            <a:prstGeom prst="rect">
              <a:avLst/>
            </a:prstGeom>
            <a:solidFill>
              <a:srgbClr val="4DC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909888" y="12167652"/>
            <a:ext cx="10256587" cy="2589774"/>
            <a:chOff x="-150634" y="1098833"/>
            <a:chExt cx="6860878" cy="175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4" y="1234899"/>
              <a:ext cx="6860877" cy="1621623"/>
            </a:xfrm>
            <a:prstGeom prst="rect">
              <a:avLst/>
            </a:prstGeom>
            <a:solidFill>
              <a:srgbClr val="0069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710244" cy="1621623"/>
            </a:xfrm>
            <a:prstGeom prst="rect">
              <a:avLst/>
            </a:prstGeom>
            <a:solidFill>
              <a:srgbClr val="4DC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1191952" y="7196812"/>
            <a:ext cx="4391295" cy="2418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1. Register with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Talentry</a:t>
            </a:r>
            <a:b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2. Browse vacancies</a:t>
            </a:r>
            <a:b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3. Recommend jobs with just a few clicks</a:t>
            </a:r>
            <a:b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4. Welcome new colleagues &amp; look forward to</a:t>
            </a:r>
            <a:b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    a reward</a:t>
            </a:r>
            <a:b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</a:br>
            <a:endParaRPr lang="en-DE" sz="1621" b="1" dirty="0">
              <a:solidFill>
                <a:srgbClr val="006996"/>
              </a:solidFill>
              <a:latin typeface="Nunito Sans SemiBold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1179320" y="3818924"/>
            <a:ext cx="8676810" cy="97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You help your friends &amp; acquaintances to find an exciting new job – thanks to you, we gain employees that are a perfect match for us! We’ll reward you for your efforts.</a:t>
            </a:r>
            <a:endParaRPr lang="en-DE" sz="1915" dirty="0">
              <a:solidFill>
                <a:srgbClr val="006996"/>
              </a:solidFill>
              <a:latin typeface="Work Sans Medium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1812697" y="2858504"/>
            <a:ext cx="293670" cy="668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742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1199177" y="1339125"/>
            <a:ext cx="8676810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Employees Recruit Employees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1179317" y="1656816"/>
            <a:ext cx="7920666" cy="770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5010" b="1" dirty="0">
                <a:solidFill>
                  <a:srgbClr val="006996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550530" y="12631140"/>
            <a:ext cx="8305599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You are our best and most authentic ambassadors!</a:t>
            </a:r>
            <a:endParaRPr lang="en-DE" sz="1915" dirty="0">
              <a:solidFill>
                <a:srgbClr val="006996"/>
              </a:solidFill>
              <a:latin typeface="Work Sans Medium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1550523" y="13244218"/>
            <a:ext cx="7164926" cy="2643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endParaRPr lang="en-DE" sz="1621" b="1" dirty="0">
              <a:solidFill>
                <a:srgbClr val="FFFFFF"/>
              </a:solidFill>
              <a:latin typeface="Nunito Sans SemiBold" pitchFamily="2" charset="77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1575" y="557629"/>
            <a:ext cx="1422123" cy="138469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3583" y="1253001"/>
            <a:ext cx="636213" cy="157182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BDC907D-A1A4-3928-A24C-40A441D71B4B}"/>
              </a:ext>
            </a:extLst>
          </p:cNvPr>
          <p:cNvSpPr/>
          <p:nvPr/>
        </p:nvSpPr>
        <p:spPr>
          <a:xfrm>
            <a:off x="1" y="5940620"/>
            <a:ext cx="5583236" cy="862256"/>
          </a:xfrm>
          <a:prstGeom prst="rect">
            <a:avLst/>
          </a:prstGeom>
          <a:solidFill>
            <a:srgbClr val="4D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6931" rtlCol="0" anchor="ctr"/>
          <a:lstStyle/>
          <a:p>
            <a:r>
              <a:rPr lang="en-GB" sz="3536" b="1" dirty="0">
                <a:solidFill>
                  <a:srgbClr val="006996"/>
                </a:solidFill>
                <a:latin typeface="Work Sans" pitchFamily="2" charset="77"/>
              </a:rPr>
              <a:t>HOW IT WORK</a:t>
            </a:r>
            <a:r>
              <a:rPr lang="en-DE" sz="3536" b="1" dirty="0">
                <a:solidFill>
                  <a:srgbClr val="006996"/>
                </a:solidFill>
                <a:latin typeface="Work Sans" pitchFamily="2" charset="77"/>
              </a:rPr>
              <a:t>S!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A39A406-A9BC-FA69-71BF-AADA25118D68}"/>
              </a:ext>
            </a:extLst>
          </p:cNvPr>
          <p:cNvGrpSpPr/>
          <p:nvPr/>
        </p:nvGrpSpPr>
        <p:grpSpPr>
          <a:xfrm>
            <a:off x="9039314" y="13285359"/>
            <a:ext cx="940962" cy="1254179"/>
            <a:chOff x="6475071" y="2366507"/>
            <a:chExt cx="638634" cy="8512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7594481-ED88-14C6-3C24-7E603CC04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14F044A-B77A-1E8D-A125-E05BE5541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2775D68-EA6A-2E19-CD2B-D4C3C7E2C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9C30AE3C-A6C6-0193-A47F-6FF490181D21}"/>
              </a:ext>
            </a:extLst>
          </p:cNvPr>
          <p:cNvSpPr/>
          <p:nvPr/>
        </p:nvSpPr>
        <p:spPr>
          <a:xfrm>
            <a:off x="1550523" y="13220580"/>
            <a:ext cx="7164926" cy="533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Help us to fill vacancies with top candidates from your network. Get started now! Register at </a:t>
            </a:r>
            <a:r>
              <a:rPr lang="en-GB" sz="1621" b="1" u="sng" dirty="0">
                <a:solidFill>
                  <a:srgbClr val="006996"/>
                </a:solidFill>
                <a:latin typeface="Nunito Sans SemiBold" pitchFamily="2" charset="77"/>
              </a:rPr>
              <a:t>yourcompany.talentry.com 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- or get the app:</a:t>
            </a:r>
            <a:endParaRPr lang="en-DE" sz="1621" b="1" dirty="0">
              <a:solidFill>
                <a:srgbClr val="006996"/>
              </a:solidFill>
              <a:latin typeface="Nunito Sans SemiBold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9613CA5-1DFF-9A74-BF60-B8361465C8AB}"/>
              </a:ext>
            </a:extLst>
          </p:cNvPr>
          <p:cNvSpPr/>
          <p:nvPr/>
        </p:nvSpPr>
        <p:spPr>
          <a:xfrm>
            <a:off x="1191944" y="420700"/>
            <a:ext cx="1644927" cy="566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DE" sz="2357" b="1" dirty="0">
              <a:solidFill>
                <a:srgbClr val="044085"/>
              </a:solidFill>
              <a:latin typeface="Work Sans ExtraBold" pitchFamily="2" charset="77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8F4FEEE-4D37-C355-7FAC-1E4A30D98B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2851" y="540639"/>
            <a:ext cx="1183115" cy="36972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E74EFDC-EDFD-F406-1938-BF2CCEDC1C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2013" y="5241229"/>
            <a:ext cx="5351685" cy="65761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FBB4883-FF0B-B1C0-0557-555A3FB08287}"/>
              </a:ext>
            </a:extLst>
          </p:cNvPr>
          <p:cNvSpPr/>
          <p:nvPr/>
        </p:nvSpPr>
        <p:spPr>
          <a:xfrm>
            <a:off x="6294498" y="6406670"/>
            <a:ext cx="2528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489BB7"/>
                </a:solidFill>
                <a:latin typeface="Nunito Sans SemiBold" pitchFamily="2" charset="77"/>
              </a:rPr>
              <a:t>Reward: €1000</a:t>
            </a:r>
            <a:endParaRPr lang="en-DE" sz="24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2998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-1" y="1"/>
            <a:ext cx="11166475" cy="15119350"/>
          </a:xfrm>
          <a:prstGeom prst="rect">
            <a:avLst/>
          </a:prstGeom>
          <a:solidFill>
            <a:srgbClr val="FF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3742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021" y="14009790"/>
            <a:ext cx="1422123" cy="13846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-1" y="772966"/>
            <a:ext cx="10164723" cy="2720691"/>
            <a:chOff x="-320573" y="1098833"/>
            <a:chExt cx="6808241" cy="17784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-320572" y="1222248"/>
              <a:ext cx="6808240" cy="1655064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320573" y="1098833"/>
              <a:ext cx="6675653" cy="1655064"/>
            </a:xfrm>
            <a:prstGeom prst="rect">
              <a:avLst/>
            </a:prstGeom>
            <a:solidFill>
              <a:srgbClr val="CE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909888" y="12167652"/>
            <a:ext cx="10256587" cy="2589774"/>
            <a:chOff x="-150634" y="1098833"/>
            <a:chExt cx="6860878" cy="175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4" y="1234899"/>
              <a:ext cx="6860877" cy="1621623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710244" cy="1621623"/>
            </a:xfrm>
            <a:prstGeom prst="rect">
              <a:avLst/>
            </a:prstGeom>
            <a:solidFill>
              <a:srgbClr val="CE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1191952" y="7196812"/>
            <a:ext cx="4391295" cy="2149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1. Register with </a:t>
            </a: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Talentry</a:t>
            </a:r>
            <a:b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2. Browse vacancies</a:t>
            </a:r>
            <a:b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3. Recommend jobs with just a few clicks</a:t>
            </a:r>
            <a:b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4. Welcome new colleagues &amp; look forward to</a:t>
            </a:r>
            <a:b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     a reward</a:t>
            </a:r>
            <a:endParaRPr lang="en-DE" sz="1621" b="1" dirty="0">
              <a:solidFill>
                <a:srgbClr val="043F85"/>
              </a:solidFill>
              <a:latin typeface="Nunito Sans SemiBold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1179320" y="3818924"/>
            <a:ext cx="8676810" cy="97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043F85"/>
                </a:solidFill>
                <a:latin typeface="Work Sans Medium" pitchFamily="2" charset="77"/>
              </a:rPr>
              <a:t>You help your friends &amp; acquaintances to find an exciting new job – thanks to you, we gain employees that are a perfect match for us! We’ll reward you for your efforts.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1812697" y="2858504"/>
            <a:ext cx="293670" cy="668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742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1199177" y="1339125"/>
            <a:ext cx="8676810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043F85"/>
                </a:solidFill>
                <a:latin typeface="Work Sans Medium" pitchFamily="2" charset="77"/>
              </a:rPr>
              <a:t>Employees Recruit Employees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1179317" y="1656816"/>
            <a:ext cx="7920666" cy="770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5010" b="1" dirty="0">
                <a:solidFill>
                  <a:srgbClr val="043F85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1191951" y="500763"/>
            <a:ext cx="2705988" cy="575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2357" b="1" dirty="0">
                <a:solidFill>
                  <a:srgbClr val="043F85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550530" y="12631140"/>
            <a:ext cx="8305599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043F85"/>
                </a:solidFill>
                <a:latin typeface="Work Sans Medium" pitchFamily="2" charset="77"/>
              </a:rPr>
              <a:t>You are our best and most authentic ambassadors!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1550523" y="13244218"/>
            <a:ext cx="7164926" cy="2643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endParaRPr lang="en-DE" sz="1621" b="1" dirty="0">
              <a:solidFill>
                <a:srgbClr val="FFFFFF"/>
              </a:solidFill>
              <a:latin typeface="Nunito Sans SemiBold" pitchFamily="2" charset="77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1575" y="557629"/>
            <a:ext cx="1422123" cy="138469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3583" y="1253001"/>
            <a:ext cx="636213" cy="157182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BDC907D-A1A4-3928-A24C-40A441D71B4B}"/>
              </a:ext>
            </a:extLst>
          </p:cNvPr>
          <p:cNvSpPr/>
          <p:nvPr/>
        </p:nvSpPr>
        <p:spPr>
          <a:xfrm>
            <a:off x="1" y="5940620"/>
            <a:ext cx="5583236" cy="862256"/>
          </a:xfrm>
          <a:prstGeom prst="rect">
            <a:avLst/>
          </a:prstGeom>
          <a:solidFill>
            <a:srgbClr val="CE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6931" rtlCol="0" anchor="ctr"/>
          <a:lstStyle/>
          <a:p>
            <a:r>
              <a:rPr lang="de-DE" sz="3536" b="1" dirty="0">
                <a:solidFill>
                  <a:srgbClr val="043F85"/>
                </a:solidFill>
                <a:latin typeface="Work Sans" pitchFamily="2" charset="77"/>
              </a:rPr>
              <a:t>HOW IT WORKS!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A39A406-A9BC-FA69-71BF-AADA25118D68}"/>
              </a:ext>
            </a:extLst>
          </p:cNvPr>
          <p:cNvGrpSpPr/>
          <p:nvPr/>
        </p:nvGrpSpPr>
        <p:grpSpPr>
          <a:xfrm>
            <a:off x="9039314" y="13285359"/>
            <a:ext cx="940962" cy="1254179"/>
            <a:chOff x="6475071" y="2366507"/>
            <a:chExt cx="638634" cy="8512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7594481-ED88-14C6-3C24-7E603CC04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14F044A-B77A-1E8D-A125-E05BE5541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2775D68-EA6A-2E19-CD2B-D4C3C7E2C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9C30AE3C-A6C6-0193-A47F-6FF490181D21}"/>
              </a:ext>
            </a:extLst>
          </p:cNvPr>
          <p:cNvSpPr/>
          <p:nvPr/>
        </p:nvSpPr>
        <p:spPr>
          <a:xfrm>
            <a:off x="1550523" y="13220580"/>
            <a:ext cx="7164926" cy="533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Help us to fill vacancies with top candidates from your network. Get started now! Register at </a:t>
            </a: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yourcompany.talentry.com</a:t>
            </a: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 - or get the app: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5A1FF84-C30B-7EB5-7FF2-16870CFA13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2013" y="5241229"/>
            <a:ext cx="5351685" cy="65761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B127047-25B9-9CD3-6403-2377797C21B8}"/>
              </a:ext>
            </a:extLst>
          </p:cNvPr>
          <p:cNvSpPr/>
          <p:nvPr/>
        </p:nvSpPr>
        <p:spPr>
          <a:xfrm>
            <a:off x="6294498" y="6406670"/>
            <a:ext cx="2528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489BB7"/>
                </a:solidFill>
                <a:latin typeface="Nunito Sans SemiBold" pitchFamily="2" charset="77"/>
              </a:rPr>
              <a:t>Reward: €1000</a:t>
            </a:r>
            <a:endParaRPr lang="en-DE" sz="24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63265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-1" y="1"/>
            <a:ext cx="11166475" cy="15119350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3742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021" y="14009790"/>
            <a:ext cx="1422123" cy="13846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-1" y="772966"/>
            <a:ext cx="10164723" cy="2720691"/>
            <a:chOff x="-320573" y="1098833"/>
            <a:chExt cx="6808241" cy="17784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-320572" y="1222248"/>
              <a:ext cx="6808240" cy="1655064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320573" y="1098833"/>
              <a:ext cx="6675653" cy="1655064"/>
            </a:xfrm>
            <a:prstGeom prst="rect">
              <a:avLst/>
            </a:prstGeom>
            <a:solidFill>
              <a:srgbClr val="4C6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909888" y="12167652"/>
            <a:ext cx="10256587" cy="2589774"/>
            <a:chOff x="-150634" y="1098833"/>
            <a:chExt cx="6860878" cy="175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4" y="1234899"/>
              <a:ext cx="6860877" cy="1621623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710244" cy="1621623"/>
            </a:xfrm>
            <a:prstGeom prst="rect">
              <a:avLst/>
            </a:prstGeom>
            <a:solidFill>
              <a:srgbClr val="4C6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1191952" y="7196812"/>
            <a:ext cx="4391295" cy="2149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1. Register with </a:t>
            </a: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Talentry</a:t>
            </a:r>
            <a:b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2. Browse vacancies</a:t>
            </a:r>
            <a:b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3. Recommend jobs with just a few clicks</a:t>
            </a:r>
            <a:b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4. Welcome new colleagues &amp; look forward to</a:t>
            </a:r>
            <a:b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     a reward</a:t>
            </a:r>
            <a:endParaRPr lang="en-DE" sz="1621" b="1" dirty="0">
              <a:solidFill>
                <a:srgbClr val="043F85"/>
              </a:solidFill>
              <a:latin typeface="Nunito Sans SemiBold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1179320" y="3818924"/>
            <a:ext cx="8676810" cy="97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You help your friends &amp; acquaintances to find an exciting new job – thanks to you, we gain employees that are a perfect match for us! We’ll reward you for your efforts.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1812697" y="2858504"/>
            <a:ext cx="293670" cy="668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742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1199177" y="1339125"/>
            <a:ext cx="8676810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FFFFFF"/>
                </a:solidFill>
                <a:latin typeface="Work Sans Medium" pitchFamily="2" charset="77"/>
              </a:rPr>
              <a:t>Employees Recruit Employees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1179317" y="1656816"/>
            <a:ext cx="7920666" cy="770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5010" b="1" dirty="0">
                <a:solidFill>
                  <a:srgbClr val="FFFFFF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1191951" y="500763"/>
            <a:ext cx="2705988" cy="575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2357" b="1" dirty="0">
                <a:solidFill>
                  <a:srgbClr val="044085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550530" y="12631140"/>
            <a:ext cx="8305599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FFFFFF"/>
                </a:solidFill>
                <a:latin typeface="Work Sans Medium" pitchFamily="2" charset="77"/>
              </a:rPr>
              <a:t>You are our best and most authentic ambassadors!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1550523" y="13244218"/>
            <a:ext cx="7164926" cy="2643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endParaRPr lang="en-DE" sz="1621" b="1" dirty="0">
              <a:solidFill>
                <a:srgbClr val="FFFFFF"/>
              </a:solidFill>
              <a:latin typeface="Nunito Sans SemiBold" pitchFamily="2" charset="77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1575" y="557629"/>
            <a:ext cx="1422123" cy="138469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3583" y="1253001"/>
            <a:ext cx="636213" cy="157182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BDC907D-A1A4-3928-A24C-40A441D71B4B}"/>
              </a:ext>
            </a:extLst>
          </p:cNvPr>
          <p:cNvSpPr/>
          <p:nvPr/>
        </p:nvSpPr>
        <p:spPr>
          <a:xfrm>
            <a:off x="1" y="5940620"/>
            <a:ext cx="5583236" cy="862256"/>
          </a:xfrm>
          <a:prstGeom prst="rect">
            <a:avLst/>
          </a:prstGeom>
          <a:solidFill>
            <a:srgbClr val="CD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6931" rtlCol="0" anchor="ctr"/>
          <a:lstStyle/>
          <a:p>
            <a:r>
              <a:rPr lang="de-DE" sz="3536" b="1" dirty="0">
                <a:solidFill>
                  <a:srgbClr val="4C688F"/>
                </a:solidFill>
                <a:latin typeface="Work Sans" pitchFamily="2" charset="77"/>
              </a:rPr>
              <a:t>HOW IT WORKS!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A39A406-A9BC-FA69-71BF-AADA25118D68}"/>
              </a:ext>
            </a:extLst>
          </p:cNvPr>
          <p:cNvGrpSpPr/>
          <p:nvPr/>
        </p:nvGrpSpPr>
        <p:grpSpPr>
          <a:xfrm>
            <a:off x="9039314" y="13285359"/>
            <a:ext cx="940962" cy="1254179"/>
            <a:chOff x="6475071" y="2366507"/>
            <a:chExt cx="638634" cy="8512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7594481-ED88-14C6-3C24-7E603CC04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14F044A-B77A-1E8D-A125-E05BE5541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2775D68-EA6A-2E19-CD2B-D4C3C7E2C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9C30AE3C-A6C6-0193-A47F-6FF490181D21}"/>
              </a:ext>
            </a:extLst>
          </p:cNvPr>
          <p:cNvSpPr/>
          <p:nvPr/>
        </p:nvSpPr>
        <p:spPr>
          <a:xfrm>
            <a:off x="1550523" y="13220580"/>
            <a:ext cx="7164926" cy="533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Help us to fill vacancies with top candidates from your network. Get started now! Register at 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yourcompany.talentry.com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 - or get the app: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87959C3-9779-73CB-ADD7-8D088A9245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2013" y="5241229"/>
            <a:ext cx="5351685" cy="65761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C2E952E2-0B5A-F0FC-6D43-52B8B44A8A35}"/>
              </a:ext>
            </a:extLst>
          </p:cNvPr>
          <p:cNvSpPr/>
          <p:nvPr/>
        </p:nvSpPr>
        <p:spPr>
          <a:xfrm>
            <a:off x="6294498" y="6406670"/>
            <a:ext cx="2528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489BB7"/>
                </a:solidFill>
                <a:latin typeface="Nunito Sans SemiBold" pitchFamily="2" charset="77"/>
              </a:rPr>
              <a:t>Reward: €1000</a:t>
            </a:r>
            <a:endParaRPr lang="en-DE" sz="24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680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-1" y="0"/>
            <a:ext cx="11166475" cy="15119350"/>
          </a:xfrm>
          <a:prstGeom prst="rect">
            <a:avLst/>
          </a:prstGeom>
          <a:solidFill>
            <a:srgbClr val="EF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3742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021" y="14009790"/>
            <a:ext cx="1422123" cy="13846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-1" y="772966"/>
            <a:ext cx="10164723" cy="2720691"/>
            <a:chOff x="-320573" y="1098833"/>
            <a:chExt cx="6808241" cy="17784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-320572" y="1222248"/>
              <a:ext cx="6808240" cy="1655064"/>
            </a:xfrm>
            <a:prstGeom prst="rect">
              <a:avLst/>
            </a:prstGeom>
            <a:solidFill>
              <a:srgbClr val="E5B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320573" y="1098833"/>
              <a:ext cx="6675653" cy="1655064"/>
            </a:xfrm>
            <a:prstGeom prst="rect">
              <a:avLst/>
            </a:prstGeom>
            <a:solidFill>
              <a:srgbClr val="7169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909888" y="12167652"/>
            <a:ext cx="10256587" cy="2589774"/>
            <a:chOff x="-150634" y="1098833"/>
            <a:chExt cx="6860878" cy="175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4" y="1234899"/>
              <a:ext cx="6860877" cy="1621623"/>
            </a:xfrm>
            <a:prstGeom prst="rect">
              <a:avLst/>
            </a:prstGeom>
            <a:solidFill>
              <a:srgbClr val="E5B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710244" cy="1621623"/>
            </a:xfrm>
            <a:prstGeom prst="rect">
              <a:avLst/>
            </a:prstGeom>
            <a:solidFill>
              <a:srgbClr val="7169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1191952" y="7196812"/>
            <a:ext cx="4391295" cy="2149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1. Register with </a:t>
            </a: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Talentry</a:t>
            </a:r>
            <a:b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2. Browse vacancies</a:t>
            </a:r>
            <a:b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3. Recommend jobs with just a few clicks</a:t>
            </a:r>
            <a:b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4. Welcome new colleagues &amp; look forward to</a:t>
            </a:r>
            <a:b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     a reward</a:t>
            </a:r>
            <a:endParaRPr lang="en-DE" sz="1621" b="1" dirty="0">
              <a:solidFill>
                <a:srgbClr val="043F85"/>
              </a:solidFill>
              <a:latin typeface="Nunito Sans SemiBold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1179320" y="3818924"/>
            <a:ext cx="8676810" cy="97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You help your friends &amp; acquaintances to find an exciting new job – thanks to you, we gain employees that are a perfect match for us! We’ll reward you for your efforts.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1812697" y="2858504"/>
            <a:ext cx="293670" cy="668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742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1199177" y="1339125"/>
            <a:ext cx="8676810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FFFFFF"/>
                </a:solidFill>
                <a:latin typeface="Work Sans Medium" pitchFamily="2" charset="77"/>
              </a:rPr>
              <a:t>Employees Recruit Employees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1179317" y="1656816"/>
            <a:ext cx="7920666" cy="770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5010" b="1" dirty="0">
                <a:solidFill>
                  <a:srgbClr val="FFFFFF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1191951" y="500763"/>
            <a:ext cx="2705988" cy="575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2357" b="1" dirty="0">
                <a:solidFill>
                  <a:srgbClr val="71697A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550530" y="12631140"/>
            <a:ext cx="8305599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FFFFFF"/>
                </a:solidFill>
                <a:latin typeface="Work Sans Medium" pitchFamily="2" charset="77"/>
              </a:rPr>
              <a:t>You are our best and most authentic ambassadors!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1550523" y="13244218"/>
            <a:ext cx="7164926" cy="2643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endParaRPr lang="en-DE" sz="1621" b="1" dirty="0">
              <a:solidFill>
                <a:srgbClr val="FFFFFF"/>
              </a:solidFill>
              <a:latin typeface="Nunito Sans SemiBold" pitchFamily="2" charset="77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1575" y="557629"/>
            <a:ext cx="1422123" cy="138469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3583" y="1253001"/>
            <a:ext cx="636213" cy="157182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BDC907D-A1A4-3928-A24C-40A441D71B4B}"/>
              </a:ext>
            </a:extLst>
          </p:cNvPr>
          <p:cNvSpPr/>
          <p:nvPr/>
        </p:nvSpPr>
        <p:spPr>
          <a:xfrm>
            <a:off x="1" y="5940620"/>
            <a:ext cx="5583236" cy="862256"/>
          </a:xfrm>
          <a:prstGeom prst="rect">
            <a:avLst/>
          </a:prstGeom>
          <a:solidFill>
            <a:srgbClr val="716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6931" rtlCol="0" anchor="ctr"/>
          <a:lstStyle/>
          <a:p>
            <a:r>
              <a:rPr lang="de-DE" sz="3536" b="1" dirty="0">
                <a:solidFill>
                  <a:schemeClr val="bg1"/>
                </a:solidFill>
                <a:latin typeface="Work Sans" pitchFamily="2" charset="77"/>
              </a:rPr>
              <a:t>HOW IT WORKS!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A39A406-A9BC-FA69-71BF-AADA25118D68}"/>
              </a:ext>
            </a:extLst>
          </p:cNvPr>
          <p:cNvGrpSpPr/>
          <p:nvPr/>
        </p:nvGrpSpPr>
        <p:grpSpPr>
          <a:xfrm>
            <a:off x="9039314" y="13285359"/>
            <a:ext cx="940962" cy="1254179"/>
            <a:chOff x="6475071" y="2366507"/>
            <a:chExt cx="638634" cy="8512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7594481-ED88-14C6-3C24-7E603CC04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14F044A-B77A-1E8D-A125-E05BE5541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2775D68-EA6A-2E19-CD2B-D4C3C7E2C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9C30AE3C-A6C6-0193-A47F-6FF490181D21}"/>
              </a:ext>
            </a:extLst>
          </p:cNvPr>
          <p:cNvSpPr/>
          <p:nvPr/>
        </p:nvSpPr>
        <p:spPr>
          <a:xfrm>
            <a:off x="1550523" y="13220580"/>
            <a:ext cx="7164926" cy="533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Help us to fill vacancies with top candidates from your network. Get started now! Register at 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yourcompany.talentry.com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 - or get the app: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BB6C401-02A0-BDEC-5B38-F617EFB591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2013" y="5241229"/>
            <a:ext cx="5351685" cy="65761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0ECC5269-DE0B-48D7-35CF-1B838D3ABF7A}"/>
              </a:ext>
            </a:extLst>
          </p:cNvPr>
          <p:cNvSpPr/>
          <p:nvPr/>
        </p:nvSpPr>
        <p:spPr>
          <a:xfrm>
            <a:off x="6294498" y="6406670"/>
            <a:ext cx="2528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489BB7"/>
                </a:solidFill>
                <a:latin typeface="Nunito Sans SemiBold" pitchFamily="2" charset="77"/>
              </a:rPr>
              <a:t>Reward: €1000</a:t>
            </a:r>
            <a:endParaRPr lang="en-DE" sz="24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6321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-1" y="1"/>
            <a:ext cx="11166475" cy="15119350"/>
          </a:xfrm>
          <a:prstGeom prst="rect">
            <a:avLst/>
          </a:prstGeom>
          <a:solidFill>
            <a:srgbClr val="F8E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3742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021" y="14009790"/>
            <a:ext cx="1422123" cy="13846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-23969" y="753537"/>
            <a:ext cx="10164723" cy="2720691"/>
            <a:chOff x="-320573" y="1098833"/>
            <a:chExt cx="6808241" cy="17784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-320572" y="1222248"/>
              <a:ext cx="6808240" cy="1655064"/>
            </a:xfrm>
            <a:prstGeom prst="rect">
              <a:avLst/>
            </a:prstGeom>
            <a:solidFill>
              <a:srgbClr val="FFB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320573" y="1098833"/>
              <a:ext cx="6675653" cy="1655064"/>
            </a:xfrm>
            <a:prstGeom prst="rect">
              <a:avLst/>
            </a:prstGeom>
            <a:solidFill>
              <a:srgbClr val="FEC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909888" y="12167652"/>
            <a:ext cx="10256587" cy="2589774"/>
            <a:chOff x="-150634" y="1098833"/>
            <a:chExt cx="6860878" cy="175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4" y="1234899"/>
              <a:ext cx="6860877" cy="1621623"/>
            </a:xfrm>
            <a:prstGeom prst="rect">
              <a:avLst/>
            </a:prstGeom>
            <a:solidFill>
              <a:srgbClr val="FFB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710244" cy="1621623"/>
            </a:xfrm>
            <a:prstGeom prst="rect">
              <a:avLst/>
            </a:prstGeom>
            <a:solidFill>
              <a:srgbClr val="FEC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1191952" y="7196812"/>
            <a:ext cx="4391295" cy="2149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1. Register with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Talentry</a:t>
            </a:r>
            <a:b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2. Browse vacancies</a:t>
            </a:r>
            <a:b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3. Recommend jobs with just a few clicks</a:t>
            </a:r>
            <a:b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4. Welcome new colleagues &amp; look forward to</a:t>
            </a:r>
            <a:b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    a reward</a:t>
            </a:r>
            <a:endParaRPr lang="en-DE" sz="1621" b="1" dirty="0">
              <a:solidFill>
                <a:srgbClr val="82373D"/>
              </a:solidFill>
              <a:latin typeface="Nunito Sans SemiBold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1179320" y="3818924"/>
            <a:ext cx="8676810" cy="97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You help your friends &amp; acquaintances to find an exciting new job – thanks to you, we gain employees that are a perfect match for us! We’ll reward you for your efforts.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1812697" y="2858504"/>
            <a:ext cx="293670" cy="668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742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1199177" y="1339125"/>
            <a:ext cx="8676810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Employees Recruit Employees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1179317" y="1656816"/>
            <a:ext cx="7920666" cy="770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5010" b="1" dirty="0">
                <a:solidFill>
                  <a:srgbClr val="82373D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1191951" y="500763"/>
            <a:ext cx="2705988" cy="575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2357" b="1" dirty="0">
                <a:solidFill>
                  <a:srgbClr val="82373D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550530" y="12631140"/>
            <a:ext cx="8305599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You are our best and most authentic ambassadors!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1550523" y="13244218"/>
            <a:ext cx="7164926" cy="2643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endParaRPr lang="en-DE" sz="1621" b="1" dirty="0">
              <a:solidFill>
                <a:srgbClr val="FFFFFF"/>
              </a:solidFill>
              <a:latin typeface="Nunito Sans SemiBold" pitchFamily="2" charset="77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1575" y="557629"/>
            <a:ext cx="1422123" cy="138469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3583" y="1253001"/>
            <a:ext cx="636213" cy="157182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BDC907D-A1A4-3928-A24C-40A441D71B4B}"/>
              </a:ext>
            </a:extLst>
          </p:cNvPr>
          <p:cNvSpPr/>
          <p:nvPr/>
        </p:nvSpPr>
        <p:spPr>
          <a:xfrm>
            <a:off x="1" y="5940620"/>
            <a:ext cx="5583236" cy="862256"/>
          </a:xfrm>
          <a:prstGeom prst="rect">
            <a:avLst/>
          </a:prstGeom>
          <a:solidFill>
            <a:srgbClr val="FEC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6931" rtlCol="0" anchor="ctr"/>
          <a:lstStyle/>
          <a:p>
            <a:r>
              <a:rPr lang="de-DE" sz="3536" b="1" dirty="0">
                <a:solidFill>
                  <a:srgbClr val="82373D"/>
                </a:solidFill>
                <a:latin typeface="Work Sans" pitchFamily="2" charset="77"/>
              </a:rPr>
              <a:t>HOW IT WORKS!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A39A406-A9BC-FA69-71BF-AADA25118D68}"/>
              </a:ext>
            </a:extLst>
          </p:cNvPr>
          <p:cNvGrpSpPr/>
          <p:nvPr/>
        </p:nvGrpSpPr>
        <p:grpSpPr>
          <a:xfrm>
            <a:off x="9039314" y="13285359"/>
            <a:ext cx="940962" cy="1254179"/>
            <a:chOff x="6475071" y="2366507"/>
            <a:chExt cx="638634" cy="8512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7594481-ED88-14C6-3C24-7E603CC04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14F044A-B77A-1E8D-A125-E05BE5541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2775D68-EA6A-2E19-CD2B-D4C3C7E2C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9C30AE3C-A6C6-0193-A47F-6FF490181D21}"/>
              </a:ext>
            </a:extLst>
          </p:cNvPr>
          <p:cNvSpPr/>
          <p:nvPr/>
        </p:nvSpPr>
        <p:spPr>
          <a:xfrm>
            <a:off x="1550523" y="13220580"/>
            <a:ext cx="7164926" cy="533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Help us to fill vacancies with top candidates from your network. Get started now! Register at </a:t>
            </a:r>
            <a:r>
              <a:rPr lang="en-GB" sz="1621" b="1" u="sng" dirty="0" err="1">
                <a:solidFill>
                  <a:srgbClr val="82373D"/>
                </a:solidFill>
                <a:latin typeface="Nunito Sans SemiBold" pitchFamily="2" charset="77"/>
              </a:rPr>
              <a:t>yourcompany.talentry.com</a:t>
            </a:r>
            <a:r>
              <a:rPr lang="en-GB" sz="1621" b="1" u="sng" dirty="0">
                <a:solidFill>
                  <a:srgbClr val="82373D"/>
                </a:solidFill>
                <a:latin typeface="Nunito Sans SemiBold" pitchFamily="2" charset="77"/>
              </a:rPr>
              <a:t> 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- or get the app: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4F9E1D9-A4F1-75B5-85D6-D4AC2C03ED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2013" y="5241229"/>
            <a:ext cx="5351685" cy="65761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021EA87-E5ED-44E3-F506-2B64610E61C9}"/>
              </a:ext>
            </a:extLst>
          </p:cNvPr>
          <p:cNvSpPr/>
          <p:nvPr/>
        </p:nvSpPr>
        <p:spPr>
          <a:xfrm>
            <a:off x="6294498" y="6406670"/>
            <a:ext cx="2528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489BB7"/>
                </a:solidFill>
                <a:latin typeface="Nunito Sans SemiBold" pitchFamily="2" charset="77"/>
              </a:rPr>
              <a:t>Reward: €1000</a:t>
            </a:r>
            <a:endParaRPr lang="en-DE" sz="24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5974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7E5B191329C174384F6897F1FD91BAB" ma:contentTypeVersion="18" ma:contentTypeDescription="Ein neues Dokument erstellen." ma:contentTypeScope="" ma:versionID="a0b8eb386f5a454af28cdc7e7bf79cd9">
  <xsd:schema xmlns:xsd="http://www.w3.org/2001/XMLSchema" xmlns:xs="http://www.w3.org/2001/XMLSchema" xmlns:p="http://schemas.microsoft.com/office/2006/metadata/properties" xmlns:ns1="http://schemas.microsoft.com/sharepoint/v3" xmlns:ns2="29c50919-b7f8-4492-b835-cd94fc4d83c6" xmlns:ns3="0816cd3e-c849-4827-8432-c54ff2bb246c" targetNamespace="http://schemas.microsoft.com/office/2006/metadata/properties" ma:root="true" ma:fieldsID="3655f9c20a3133a55eb83333d62dc347" ns1:_="" ns2:_="" ns3:_="">
    <xsd:import namespace="http://schemas.microsoft.com/sharepoint/v3"/>
    <xsd:import namespace="29c50919-b7f8-4492-b835-cd94fc4d83c6"/>
    <xsd:import namespace="0816cd3e-c849-4827-8432-c54ff2bb24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50919-b7f8-4492-b835-cd94fc4d83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6cd3e-c849-4827-8432-c54ff2bb24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7275316-66E0-4750-91E7-CA8D68C70A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65E34D-E748-4F0E-A944-C6520175D95B}"/>
</file>

<file path=customXml/itemProps3.xml><?xml version="1.0" encoding="utf-8"?>
<ds:datastoreItem xmlns:ds="http://schemas.openxmlformats.org/officeDocument/2006/customXml" ds:itemID="{C02D6399-9CE6-4275-8E1B-066598DC055D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schemas.microsoft.com/office/infopath/2007/PartnerControls"/>
    <ds:schemaRef ds:uri="0816cd3e-c849-4827-8432-c54ff2bb246c"/>
    <ds:schemaRef ds:uri="29c50919-b7f8-4492-b835-cd94fc4d83c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621</Words>
  <Application>Microsoft Macintosh PowerPoint</Application>
  <PresentationFormat>Custom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Nunito Sans SemiBold</vt:lpstr>
      <vt:lpstr>Work Sans</vt:lpstr>
      <vt:lpstr>Work Sans ExtraBold</vt:lpstr>
      <vt:lpstr>Work Sans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 Gomez</dc:creator>
  <cp:lastModifiedBy>Nicolas Gomez</cp:lastModifiedBy>
  <cp:revision>7</cp:revision>
  <dcterms:created xsi:type="dcterms:W3CDTF">2022-04-21T08:00:45Z</dcterms:created>
  <dcterms:modified xsi:type="dcterms:W3CDTF">2022-05-12T08:44:24Z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0x01010007E5B191329C174384F6897F1FD91BAB</vt:lpwstr>
  </property>
</Properties>
</file>