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4"/>
  </p:sldMasterIdLst>
  <p:notesMasterIdLst>
    <p:notesMasterId r:id="rId15"/>
  </p:notesMasterIdLst>
  <p:sldIdLst>
    <p:sldId id="265" r:id="rId5"/>
    <p:sldId id="266" r:id="rId6"/>
    <p:sldId id="256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7380288" cy="3779838"/>
  <p:notesSz cx="6889750" cy="10021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6" userDrawn="1">
          <p15:clr>
            <a:srgbClr val="A4A3A4"/>
          </p15:clr>
        </p15:guide>
        <p15:guide id="2" pos="23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373D"/>
    <a:srgbClr val="044085"/>
    <a:srgbClr val="71697A"/>
    <a:srgbClr val="4C688F"/>
    <a:srgbClr val="FEC89A"/>
    <a:srgbClr val="FFFFFF"/>
    <a:srgbClr val="CDE3FF"/>
    <a:srgbClr val="FFE5DD"/>
    <a:srgbClr val="006996"/>
    <a:srgbClr val="4DC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A21496-69C9-1242-A63F-8956BDC139BC}" v="9" dt="2022-05-12T08:41:57.6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71"/>
    <p:restoredTop sz="94720"/>
  </p:normalViewPr>
  <p:slideViewPr>
    <p:cSldViewPr snapToGrid="0" snapToObjects="1" showGuides="1">
      <p:cViewPr varScale="1">
        <p:scale>
          <a:sx n="334" d="100"/>
          <a:sy n="334" d="100"/>
        </p:scale>
        <p:origin x="184" y="744"/>
      </p:cViewPr>
      <p:guideLst>
        <p:guide orient="horz" pos="1166"/>
        <p:guide pos="2325"/>
      </p:guideLst>
    </p:cSldViewPr>
  </p:slideViewPr>
  <p:notesTextViewPr>
    <p:cViewPr>
      <p:scale>
        <a:sx n="25" d="100"/>
        <a:sy n="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uart Dean" userId="71194a3f66c1bfa0" providerId="LiveId" clId="{8749AB8D-B322-41B5-9427-D822BB349C15}"/>
    <pc:docChg chg="modSld">
      <pc:chgData name="Stuart Dean" userId="71194a3f66c1bfa0" providerId="LiveId" clId="{8749AB8D-B322-41B5-9427-D822BB349C15}" dt="2022-05-10T17:49:15.454" v="9" actId="6549"/>
      <pc:docMkLst>
        <pc:docMk/>
      </pc:docMkLst>
      <pc:sldChg chg="modSp mod">
        <pc:chgData name="Stuart Dean" userId="71194a3f66c1bfa0" providerId="LiveId" clId="{8749AB8D-B322-41B5-9427-D822BB349C15}" dt="2022-05-10T17:49:15.454" v="9" actId="6549"/>
        <pc:sldMkLst>
          <pc:docMk/>
          <pc:sldMk cId="4189701027" sldId="266"/>
        </pc:sldMkLst>
        <pc:spChg chg="mod">
          <ac:chgData name="Stuart Dean" userId="71194a3f66c1bfa0" providerId="LiveId" clId="{8749AB8D-B322-41B5-9427-D822BB349C15}" dt="2022-05-10T17:49:15.454" v="9" actId="6549"/>
          <ac:spMkLst>
            <pc:docMk/>
            <pc:sldMk cId="4189701027" sldId="266"/>
            <ac:spMk id="13" creationId="{ED92010B-DD52-71A7-EED7-0D43C2398E96}"/>
          </ac:spMkLst>
        </pc:spChg>
      </pc:sldChg>
    </pc:docChg>
  </pc:docChgLst>
  <pc:docChgLst>
    <pc:chgData name="Stuart Dean" userId="71194a3f66c1bfa0" providerId="LiveId" clId="{C2693D13-F58D-4839-99A8-DA292A7DCCE2}"/>
    <pc:docChg chg="undo custSel modSld modNotesMaster">
      <pc:chgData name="Stuart Dean" userId="71194a3f66c1bfa0" providerId="LiveId" clId="{C2693D13-F58D-4839-99A8-DA292A7DCCE2}" dt="2022-05-10T17:44:38.264" v="2663" actId="6549"/>
      <pc:docMkLst>
        <pc:docMk/>
      </pc:docMkLst>
      <pc:sldChg chg="modNotes">
        <pc:chgData name="Stuart Dean" userId="71194a3f66c1bfa0" providerId="LiveId" clId="{C2693D13-F58D-4839-99A8-DA292A7DCCE2}" dt="2022-05-09T09:00:31.596" v="25"/>
        <pc:sldMkLst>
          <pc:docMk/>
          <pc:sldMk cId="2784722683" sldId="256"/>
        </pc:sldMkLst>
      </pc:sldChg>
      <pc:sldChg chg="modNotes">
        <pc:chgData name="Stuart Dean" userId="71194a3f66c1bfa0" providerId="LiveId" clId="{C2693D13-F58D-4839-99A8-DA292A7DCCE2}" dt="2022-05-09T09:00:31.596" v="25"/>
        <pc:sldMkLst>
          <pc:docMk/>
          <pc:sldMk cId="383707751" sldId="258"/>
        </pc:sldMkLst>
      </pc:sldChg>
      <pc:sldChg chg="modNotes">
        <pc:chgData name="Stuart Dean" userId="71194a3f66c1bfa0" providerId="LiveId" clId="{C2693D13-F58D-4839-99A8-DA292A7DCCE2}" dt="2022-05-09T09:00:31.596" v="25"/>
        <pc:sldMkLst>
          <pc:docMk/>
          <pc:sldMk cId="1740060946" sldId="259"/>
        </pc:sldMkLst>
      </pc:sldChg>
      <pc:sldChg chg="modNotes">
        <pc:chgData name="Stuart Dean" userId="71194a3f66c1bfa0" providerId="LiveId" clId="{C2693D13-F58D-4839-99A8-DA292A7DCCE2}" dt="2022-05-09T09:00:31.596" v="25"/>
        <pc:sldMkLst>
          <pc:docMk/>
          <pc:sldMk cId="2000847032" sldId="260"/>
        </pc:sldMkLst>
      </pc:sldChg>
      <pc:sldChg chg="modNotes">
        <pc:chgData name="Stuart Dean" userId="71194a3f66c1bfa0" providerId="LiveId" clId="{C2693D13-F58D-4839-99A8-DA292A7DCCE2}" dt="2022-05-09T09:00:31.596" v="25"/>
        <pc:sldMkLst>
          <pc:docMk/>
          <pc:sldMk cId="2374749898" sldId="261"/>
        </pc:sldMkLst>
      </pc:sldChg>
      <pc:sldChg chg="modNotes">
        <pc:chgData name="Stuart Dean" userId="71194a3f66c1bfa0" providerId="LiveId" clId="{C2693D13-F58D-4839-99A8-DA292A7DCCE2}" dt="2022-05-09T09:00:31.596" v="25"/>
        <pc:sldMkLst>
          <pc:docMk/>
          <pc:sldMk cId="274477082" sldId="262"/>
        </pc:sldMkLst>
      </pc:sldChg>
      <pc:sldChg chg="modNotes">
        <pc:chgData name="Stuart Dean" userId="71194a3f66c1bfa0" providerId="LiveId" clId="{C2693D13-F58D-4839-99A8-DA292A7DCCE2}" dt="2022-05-09T09:00:31.596" v="25"/>
        <pc:sldMkLst>
          <pc:docMk/>
          <pc:sldMk cId="3241858070" sldId="263"/>
        </pc:sldMkLst>
      </pc:sldChg>
      <pc:sldChg chg="modNotes">
        <pc:chgData name="Stuart Dean" userId="71194a3f66c1bfa0" providerId="LiveId" clId="{C2693D13-F58D-4839-99A8-DA292A7DCCE2}" dt="2022-05-09T09:00:31.596" v="25"/>
        <pc:sldMkLst>
          <pc:docMk/>
          <pc:sldMk cId="2294813539" sldId="264"/>
        </pc:sldMkLst>
      </pc:sldChg>
      <pc:sldChg chg="modSp mod modNotes">
        <pc:chgData name="Stuart Dean" userId="71194a3f66c1bfa0" providerId="LiveId" clId="{C2693D13-F58D-4839-99A8-DA292A7DCCE2}" dt="2022-05-10T14:36:12.596" v="2622" actId="6549"/>
        <pc:sldMkLst>
          <pc:docMk/>
          <pc:sldMk cId="2161195974" sldId="265"/>
        </pc:sldMkLst>
        <pc:spChg chg="mod">
          <ac:chgData name="Stuart Dean" userId="71194a3f66c1bfa0" providerId="LiveId" clId="{C2693D13-F58D-4839-99A8-DA292A7DCCE2}" dt="2022-05-10T14:36:12.596" v="2622" actId="6549"/>
          <ac:spMkLst>
            <pc:docMk/>
            <pc:sldMk cId="2161195974" sldId="265"/>
            <ac:spMk id="14" creationId="{F1BF2C13-064F-9D4D-E0C6-2CA0FB3BBA98}"/>
          </ac:spMkLst>
        </pc:spChg>
        <pc:spChg chg="mod">
          <ac:chgData name="Stuart Dean" userId="71194a3f66c1bfa0" providerId="LiveId" clId="{C2693D13-F58D-4839-99A8-DA292A7DCCE2}" dt="2022-05-09T09:11:53.240" v="614" actId="6549"/>
          <ac:spMkLst>
            <pc:docMk/>
            <pc:sldMk cId="2161195974" sldId="265"/>
            <ac:spMk id="17" creationId="{59196D3E-46DF-9F0B-489D-DC59F6EBD209}"/>
          </ac:spMkLst>
        </pc:spChg>
        <pc:spChg chg="mod">
          <ac:chgData name="Stuart Dean" userId="71194a3f66c1bfa0" providerId="LiveId" clId="{C2693D13-F58D-4839-99A8-DA292A7DCCE2}" dt="2022-05-09T08:57:41.182" v="11" actId="6549"/>
          <ac:spMkLst>
            <pc:docMk/>
            <pc:sldMk cId="2161195974" sldId="265"/>
            <ac:spMk id="24" creationId="{3B42FCAF-0520-1D23-59AD-25A742425591}"/>
          </ac:spMkLst>
        </pc:spChg>
        <pc:spChg chg="mod">
          <ac:chgData name="Stuart Dean" userId="71194a3f66c1bfa0" providerId="LiveId" clId="{C2693D13-F58D-4839-99A8-DA292A7DCCE2}" dt="2022-05-10T05:29:28.321" v="2611" actId="6549"/>
          <ac:spMkLst>
            <pc:docMk/>
            <pc:sldMk cId="2161195974" sldId="265"/>
            <ac:spMk id="30" creationId="{A3BBA8C6-5449-447A-538F-0BC7FEFEB17A}"/>
          </ac:spMkLst>
        </pc:spChg>
      </pc:sldChg>
      <pc:sldChg chg="modSp mod modNotes">
        <pc:chgData name="Stuart Dean" userId="71194a3f66c1bfa0" providerId="LiveId" clId="{C2693D13-F58D-4839-99A8-DA292A7DCCE2}" dt="2022-05-10T17:44:38.264" v="2663" actId="6549"/>
        <pc:sldMkLst>
          <pc:docMk/>
          <pc:sldMk cId="4189701027" sldId="266"/>
        </pc:sldMkLst>
        <pc:spChg chg="mod">
          <ac:chgData name="Stuart Dean" userId="71194a3f66c1bfa0" providerId="LiveId" clId="{C2693D13-F58D-4839-99A8-DA292A7DCCE2}" dt="2022-05-09T09:27:56.712" v="2175" actId="6549"/>
          <ac:spMkLst>
            <pc:docMk/>
            <pc:sldMk cId="4189701027" sldId="266"/>
            <ac:spMk id="9" creationId="{51FCB133-2A39-9902-DF04-A8FA40A17DD2}"/>
          </ac:spMkLst>
        </pc:spChg>
        <pc:spChg chg="mod">
          <ac:chgData name="Stuart Dean" userId="71194a3f66c1bfa0" providerId="LiveId" clId="{C2693D13-F58D-4839-99A8-DA292A7DCCE2}" dt="2022-05-10T17:44:38.264" v="2663" actId="6549"/>
          <ac:spMkLst>
            <pc:docMk/>
            <pc:sldMk cId="4189701027" sldId="266"/>
            <ac:spMk id="13" creationId="{ED92010B-DD52-71A7-EED7-0D43C2398E96}"/>
          </ac:spMkLst>
        </pc:spChg>
        <pc:spChg chg="mod">
          <ac:chgData name="Stuart Dean" userId="71194a3f66c1bfa0" providerId="LiveId" clId="{C2693D13-F58D-4839-99A8-DA292A7DCCE2}" dt="2022-05-09T09:29:04.099" v="2284" actId="6549"/>
          <ac:spMkLst>
            <pc:docMk/>
            <pc:sldMk cId="4189701027" sldId="266"/>
            <ac:spMk id="21" creationId="{FD8916DE-157E-884F-B7B4-63B51DC3165A}"/>
          </ac:spMkLst>
        </pc:spChg>
        <pc:spChg chg="mod">
          <ac:chgData name="Stuart Dean" userId="71194a3f66c1bfa0" providerId="LiveId" clId="{C2693D13-F58D-4839-99A8-DA292A7DCCE2}" dt="2022-05-09T09:36:16.738" v="2596" actId="6549"/>
          <ac:spMkLst>
            <pc:docMk/>
            <pc:sldMk cId="4189701027" sldId="266"/>
            <ac:spMk id="23" creationId="{4BA024C4-90F7-FD33-5A89-41346A056D9C}"/>
          </ac:spMkLst>
        </pc:spChg>
      </pc:sldChg>
    </pc:docChg>
  </pc:docChgLst>
  <pc:docChgLst>
    <pc:chgData name="Nicolas Gomez" userId="0e45ef33-4622-47d9-a7c4-743ce47423d2" providerId="ADAL" clId="{E6A21496-69C9-1242-A63F-8956BDC139BC}"/>
    <pc:docChg chg="custSel modSld">
      <pc:chgData name="Nicolas Gomez" userId="0e45ef33-4622-47d9-a7c4-743ce47423d2" providerId="ADAL" clId="{E6A21496-69C9-1242-A63F-8956BDC139BC}" dt="2022-05-12T08:41:57.637" v="29"/>
      <pc:docMkLst>
        <pc:docMk/>
      </pc:docMkLst>
      <pc:sldChg chg="addSp delSp modSp mod">
        <pc:chgData name="Nicolas Gomez" userId="0e45ef33-4622-47d9-a7c4-743ce47423d2" providerId="ADAL" clId="{E6A21496-69C9-1242-A63F-8956BDC139BC}" dt="2022-05-12T08:41:32.471" v="23"/>
        <pc:sldMkLst>
          <pc:docMk/>
          <pc:sldMk cId="2784722683" sldId="256"/>
        </pc:sldMkLst>
        <pc:spChg chg="add mod">
          <ac:chgData name="Nicolas Gomez" userId="0e45ef33-4622-47d9-a7c4-743ce47423d2" providerId="ADAL" clId="{E6A21496-69C9-1242-A63F-8956BDC139BC}" dt="2022-05-12T08:41:32.471" v="23"/>
          <ac:spMkLst>
            <pc:docMk/>
            <pc:sldMk cId="2784722683" sldId="256"/>
            <ac:spMk id="25" creationId="{AC8CB678-491A-E523-82DF-3617F9794B8D}"/>
          </ac:spMkLst>
        </pc:spChg>
        <pc:spChg chg="add mod">
          <ac:chgData name="Nicolas Gomez" userId="0e45ef33-4622-47d9-a7c4-743ce47423d2" providerId="ADAL" clId="{E6A21496-69C9-1242-A63F-8956BDC139BC}" dt="2022-05-12T08:41:32.471" v="23"/>
          <ac:spMkLst>
            <pc:docMk/>
            <pc:sldMk cId="2784722683" sldId="256"/>
            <ac:spMk id="26" creationId="{AFF6BDF5-A78F-29BE-E8EC-5E5C3BB86059}"/>
          </ac:spMkLst>
        </pc:spChg>
        <pc:grpChg chg="del">
          <ac:chgData name="Nicolas Gomez" userId="0e45ef33-4622-47d9-a7c4-743ce47423d2" providerId="ADAL" clId="{E6A21496-69C9-1242-A63F-8956BDC139BC}" dt="2022-05-12T08:41:31.294" v="22" actId="478"/>
          <ac:grpSpMkLst>
            <pc:docMk/>
            <pc:sldMk cId="2784722683" sldId="256"/>
            <ac:grpSpMk id="4" creationId="{11A0D7E9-6B18-534C-CBF6-0DD7D6DA5B75}"/>
          </ac:grpSpMkLst>
        </pc:grpChg>
        <pc:picChg chg="add mod">
          <ac:chgData name="Nicolas Gomez" userId="0e45ef33-4622-47d9-a7c4-743ce47423d2" providerId="ADAL" clId="{E6A21496-69C9-1242-A63F-8956BDC139BC}" dt="2022-05-12T08:41:32.471" v="23"/>
          <ac:picMkLst>
            <pc:docMk/>
            <pc:sldMk cId="2784722683" sldId="256"/>
            <ac:picMk id="23" creationId="{6011E778-FB08-F147-4185-BF55374FD499}"/>
          </ac:picMkLst>
        </pc:picChg>
      </pc:sldChg>
      <pc:sldChg chg="addSp delSp modSp mod">
        <pc:chgData name="Nicolas Gomez" userId="0e45ef33-4622-47d9-a7c4-743ce47423d2" providerId="ADAL" clId="{E6A21496-69C9-1242-A63F-8956BDC139BC}" dt="2022-05-12T08:41:47.467" v="25"/>
        <pc:sldMkLst>
          <pc:docMk/>
          <pc:sldMk cId="1740060946" sldId="259"/>
        </pc:sldMkLst>
        <pc:spChg chg="add mod">
          <ac:chgData name="Nicolas Gomez" userId="0e45ef33-4622-47d9-a7c4-743ce47423d2" providerId="ADAL" clId="{E6A21496-69C9-1242-A63F-8956BDC139BC}" dt="2022-05-12T08:41:47.467" v="25"/>
          <ac:spMkLst>
            <pc:docMk/>
            <pc:sldMk cId="1740060946" sldId="259"/>
            <ac:spMk id="25" creationId="{3526BF9E-E1F3-E20D-5205-BFD2DB03631B}"/>
          </ac:spMkLst>
        </pc:spChg>
        <pc:spChg chg="add mod">
          <ac:chgData name="Nicolas Gomez" userId="0e45ef33-4622-47d9-a7c4-743ce47423d2" providerId="ADAL" clId="{E6A21496-69C9-1242-A63F-8956BDC139BC}" dt="2022-05-12T08:41:47.467" v="25"/>
          <ac:spMkLst>
            <pc:docMk/>
            <pc:sldMk cId="1740060946" sldId="259"/>
            <ac:spMk id="26" creationId="{019E3406-09DA-8B25-0B3A-6363E4C49E1C}"/>
          </ac:spMkLst>
        </pc:spChg>
        <pc:grpChg chg="del">
          <ac:chgData name="Nicolas Gomez" userId="0e45ef33-4622-47d9-a7c4-743ce47423d2" providerId="ADAL" clId="{E6A21496-69C9-1242-A63F-8956BDC139BC}" dt="2022-05-12T08:41:46.687" v="24" actId="478"/>
          <ac:grpSpMkLst>
            <pc:docMk/>
            <pc:sldMk cId="1740060946" sldId="259"/>
            <ac:grpSpMk id="30" creationId="{95990B06-810F-0848-72CE-B74FE58EBD83}"/>
          </ac:grpSpMkLst>
        </pc:grpChg>
        <pc:picChg chg="add mod">
          <ac:chgData name="Nicolas Gomez" userId="0e45ef33-4622-47d9-a7c4-743ce47423d2" providerId="ADAL" clId="{E6A21496-69C9-1242-A63F-8956BDC139BC}" dt="2022-05-12T08:41:47.467" v="25"/>
          <ac:picMkLst>
            <pc:docMk/>
            <pc:sldMk cId="1740060946" sldId="259"/>
            <ac:picMk id="24" creationId="{2AB2A4BF-970A-23A4-3638-42B3E9BC6007}"/>
          </ac:picMkLst>
        </pc:picChg>
      </pc:sldChg>
      <pc:sldChg chg="addSp delSp modSp mod">
        <pc:chgData name="Nicolas Gomez" userId="0e45ef33-4622-47d9-a7c4-743ce47423d2" providerId="ADAL" clId="{E6A21496-69C9-1242-A63F-8956BDC139BC}" dt="2022-05-12T08:41:52.968" v="27"/>
        <pc:sldMkLst>
          <pc:docMk/>
          <pc:sldMk cId="2374749898" sldId="261"/>
        </pc:sldMkLst>
        <pc:spChg chg="add mod">
          <ac:chgData name="Nicolas Gomez" userId="0e45ef33-4622-47d9-a7c4-743ce47423d2" providerId="ADAL" clId="{E6A21496-69C9-1242-A63F-8956BDC139BC}" dt="2022-05-12T08:41:52.968" v="27"/>
          <ac:spMkLst>
            <pc:docMk/>
            <pc:sldMk cId="2374749898" sldId="261"/>
            <ac:spMk id="25" creationId="{9EEA5D7E-EFDF-C092-83D9-BCAE66E27655}"/>
          </ac:spMkLst>
        </pc:spChg>
        <pc:spChg chg="add mod">
          <ac:chgData name="Nicolas Gomez" userId="0e45ef33-4622-47d9-a7c4-743ce47423d2" providerId="ADAL" clId="{E6A21496-69C9-1242-A63F-8956BDC139BC}" dt="2022-05-12T08:41:52.968" v="27"/>
          <ac:spMkLst>
            <pc:docMk/>
            <pc:sldMk cId="2374749898" sldId="261"/>
            <ac:spMk id="26" creationId="{2D8EFCB8-E9FD-B246-2904-8E0B44019B70}"/>
          </ac:spMkLst>
        </pc:spChg>
        <pc:grpChg chg="del">
          <ac:chgData name="Nicolas Gomez" userId="0e45ef33-4622-47d9-a7c4-743ce47423d2" providerId="ADAL" clId="{E6A21496-69C9-1242-A63F-8956BDC139BC}" dt="2022-05-12T08:41:52.096" v="26" actId="478"/>
          <ac:grpSpMkLst>
            <pc:docMk/>
            <pc:sldMk cId="2374749898" sldId="261"/>
            <ac:grpSpMk id="30" creationId="{A5CDA3BD-874E-C396-E290-948A8FF64F62}"/>
          </ac:grpSpMkLst>
        </pc:grpChg>
        <pc:picChg chg="add mod">
          <ac:chgData name="Nicolas Gomez" userId="0e45ef33-4622-47d9-a7c4-743ce47423d2" providerId="ADAL" clId="{E6A21496-69C9-1242-A63F-8956BDC139BC}" dt="2022-05-12T08:41:52.968" v="27"/>
          <ac:picMkLst>
            <pc:docMk/>
            <pc:sldMk cId="2374749898" sldId="261"/>
            <ac:picMk id="24" creationId="{A2323DD7-B92E-17D3-520B-090D0877FBF2}"/>
          </ac:picMkLst>
        </pc:picChg>
      </pc:sldChg>
      <pc:sldChg chg="addSp delSp modSp mod">
        <pc:chgData name="Nicolas Gomez" userId="0e45ef33-4622-47d9-a7c4-743ce47423d2" providerId="ADAL" clId="{E6A21496-69C9-1242-A63F-8956BDC139BC}" dt="2022-05-12T08:41:57.637" v="29"/>
        <pc:sldMkLst>
          <pc:docMk/>
          <pc:sldMk cId="3241858070" sldId="263"/>
        </pc:sldMkLst>
        <pc:spChg chg="add mod">
          <ac:chgData name="Nicolas Gomez" userId="0e45ef33-4622-47d9-a7c4-743ce47423d2" providerId="ADAL" clId="{E6A21496-69C9-1242-A63F-8956BDC139BC}" dt="2022-05-12T08:41:57.637" v="29"/>
          <ac:spMkLst>
            <pc:docMk/>
            <pc:sldMk cId="3241858070" sldId="263"/>
            <ac:spMk id="26" creationId="{B4E22F94-A35F-6920-25BE-5D22D43CEDE6}"/>
          </ac:spMkLst>
        </pc:spChg>
        <pc:spChg chg="add mod">
          <ac:chgData name="Nicolas Gomez" userId="0e45ef33-4622-47d9-a7c4-743ce47423d2" providerId="ADAL" clId="{E6A21496-69C9-1242-A63F-8956BDC139BC}" dt="2022-05-12T08:41:57.637" v="29"/>
          <ac:spMkLst>
            <pc:docMk/>
            <pc:sldMk cId="3241858070" sldId="263"/>
            <ac:spMk id="30" creationId="{49FE3D59-1843-D108-FF42-68872F1C8644}"/>
          </ac:spMkLst>
        </pc:spChg>
        <pc:grpChg chg="del">
          <ac:chgData name="Nicolas Gomez" userId="0e45ef33-4622-47d9-a7c4-743ce47423d2" providerId="ADAL" clId="{E6A21496-69C9-1242-A63F-8956BDC139BC}" dt="2022-05-12T08:41:56.881" v="28" actId="478"/>
          <ac:grpSpMkLst>
            <pc:docMk/>
            <pc:sldMk cId="3241858070" sldId="263"/>
            <ac:grpSpMk id="25" creationId="{7DE6B070-3725-67B2-AAB4-B58F8E15D34E}"/>
          </ac:grpSpMkLst>
        </pc:grpChg>
        <pc:picChg chg="add mod">
          <ac:chgData name="Nicolas Gomez" userId="0e45ef33-4622-47d9-a7c4-743ce47423d2" providerId="ADAL" clId="{E6A21496-69C9-1242-A63F-8956BDC139BC}" dt="2022-05-12T08:41:57.637" v="29"/>
          <ac:picMkLst>
            <pc:docMk/>
            <pc:sldMk cId="3241858070" sldId="263"/>
            <ac:picMk id="24" creationId="{BC18A091-4AD1-E47A-1898-04221FF8844B}"/>
          </ac:picMkLst>
        </pc:picChg>
      </pc:sldChg>
      <pc:sldChg chg="addSp delSp modSp mod">
        <pc:chgData name="Nicolas Gomez" userId="0e45ef33-4622-47d9-a7c4-743ce47423d2" providerId="ADAL" clId="{E6A21496-69C9-1242-A63F-8956BDC139BC}" dt="2022-05-12T08:41:18.453" v="21" actId="1076"/>
        <pc:sldMkLst>
          <pc:docMk/>
          <pc:sldMk cId="2161195974" sldId="265"/>
        </pc:sldMkLst>
        <pc:spChg chg="mod topLvl">
          <ac:chgData name="Nicolas Gomez" userId="0e45ef33-4622-47d9-a7c4-743ce47423d2" providerId="ADAL" clId="{E6A21496-69C9-1242-A63F-8956BDC139BC}" dt="2022-05-12T08:41:13.976" v="20" actId="1076"/>
          <ac:spMkLst>
            <pc:docMk/>
            <pc:sldMk cId="2161195974" sldId="265"/>
            <ac:spMk id="24" creationId="{3B42FCAF-0520-1D23-59AD-25A742425591}"/>
          </ac:spMkLst>
        </pc:spChg>
        <pc:spChg chg="mod topLvl">
          <ac:chgData name="Nicolas Gomez" userId="0e45ef33-4622-47d9-a7c4-743ce47423d2" providerId="ADAL" clId="{E6A21496-69C9-1242-A63F-8956BDC139BC}" dt="2022-05-12T08:41:18.453" v="21" actId="1076"/>
          <ac:spMkLst>
            <pc:docMk/>
            <pc:sldMk cId="2161195974" sldId="265"/>
            <ac:spMk id="30" creationId="{A3BBA8C6-5449-447A-538F-0BC7FEFEB17A}"/>
          </ac:spMkLst>
        </pc:spChg>
        <pc:grpChg chg="del">
          <ac:chgData name="Nicolas Gomez" userId="0e45ef33-4622-47d9-a7c4-743ce47423d2" providerId="ADAL" clId="{E6A21496-69C9-1242-A63F-8956BDC139BC}" dt="2022-05-12T08:40:52.690" v="15" actId="165"/>
          <ac:grpSpMkLst>
            <pc:docMk/>
            <pc:sldMk cId="2161195974" sldId="265"/>
            <ac:grpSpMk id="4" creationId="{11A0D7E9-6B18-534C-CBF6-0DD7D6DA5B75}"/>
          </ac:grpSpMkLst>
        </pc:grpChg>
        <pc:picChg chg="del">
          <ac:chgData name="Nicolas Gomez" userId="0e45ef33-4622-47d9-a7c4-743ce47423d2" providerId="ADAL" clId="{E6A21496-69C9-1242-A63F-8956BDC139BC}" dt="2022-05-12T08:37:17.643" v="2" actId="478"/>
          <ac:picMkLst>
            <pc:docMk/>
            <pc:sldMk cId="2161195974" sldId="265"/>
            <ac:picMk id="3" creationId="{1555EC88-8BE0-3868-E119-C9F000AAB5DA}"/>
          </ac:picMkLst>
        </pc:picChg>
        <pc:picChg chg="add del mod">
          <ac:chgData name="Nicolas Gomez" userId="0e45ef33-4622-47d9-a7c4-743ce47423d2" providerId="ADAL" clId="{E6A21496-69C9-1242-A63F-8956BDC139BC}" dt="2022-05-12T08:37:29.281" v="6" actId="478"/>
          <ac:picMkLst>
            <pc:docMk/>
            <pc:sldMk cId="2161195974" sldId="265"/>
            <ac:picMk id="5" creationId="{D8F82567-1C5B-FB56-7331-293D19CDD56E}"/>
          </ac:picMkLst>
        </pc:picChg>
        <pc:picChg chg="add mod">
          <ac:chgData name="Nicolas Gomez" userId="0e45ef33-4622-47d9-a7c4-743ce47423d2" providerId="ADAL" clId="{E6A21496-69C9-1242-A63F-8956BDC139BC}" dt="2022-05-12T08:41:09.502" v="19" actId="1076"/>
          <ac:picMkLst>
            <pc:docMk/>
            <pc:sldMk cId="2161195974" sldId="265"/>
            <ac:picMk id="11" creationId="{76CEEE8D-7DFF-6C16-0FFC-E3F3FB3B4EB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66099D5B-7816-2D4F-9E25-7CB37E1BE668}" type="datetimeFigureOut">
              <a:rPr lang="en-DE" smtClean="0"/>
              <a:t>12.05.22</a:t>
            </a:fld>
            <a:endParaRPr lang="en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1252538"/>
            <a:ext cx="660400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en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69792DE5-A7FB-F648-A9BC-7D47015423F1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338085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44814" rtl="0" eaLnBrk="1" latinLnBrk="0" hangingPunct="1">
      <a:defRPr sz="1240" kern="1200">
        <a:solidFill>
          <a:schemeClr val="tx1"/>
        </a:solidFill>
        <a:latin typeface="+mn-lt"/>
        <a:ea typeface="+mn-ea"/>
        <a:cs typeface="+mn-cs"/>
      </a:defRPr>
    </a:lvl1pPr>
    <a:lvl2pPr marL="472407" algn="l" defTabSz="944814" rtl="0" eaLnBrk="1" latinLnBrk="0" hangingPunct="1">
      <a:defRPr sz="1240" kern="1200">
        <a:solidFill>
          <a:schemeClr val="tx1"/>
        </a:solidFill>
        <a:latin typeface="+mn-lt"/>
        <a:ea typeface="+mn-ea"/>
        <a:cs typeface="+mn-cs"/>
      </a:defRPr>
    </a:lvl2pPr>
    <a:lvl3pPr marL="944814" algn="l" defTabSz="944814" rtl="0" eaLnBrk="1" latinLnBrk="0" hangingPunct="1">
      <a:defRPr sz="1240" kern="1200">
        <a:solidFill>
          <a:schemeClr val="tx1"/>
        </a:solidFill>
        <a:latin typeface="+mn-lt"/>
        <a:ea typeface="+mn-ea"/>
        <a:cs typeface="+mn-cs"/>
      </a:defRPr>
    </a:lvl3pPr>
    <a:lvl4pPr marL="1417221" algn="l" defTabSz="944814" rtl="0" eaLnBrk="1" latinLnBrk="0" hangingPunct="1">
      <a:defRPr sz="1240" kern="1200">
        <a:solidFill>
          <a:schemeClr val="tx1"/>
        </a:solidFill>
        <a:latin typeface="+mn-lt"/>
        <a:ea typeface="+mn-ea"/>
        <a:cs typeface="+mn-cs"/>
      </a:defRPr>
    </a:lvl4pPr>
    <a:lvl5pPr marL="1889627" algn="l" defTabSz="944814" rtl="0" eaLnBrk="1" latinLnBrk="0" hangingPunct="1">
      <a:defRPr sz="1240" kern="1200">
        <a:solidFill>
          <a:schemeClr val="tx1"/>
        </a:solidFill>
        <a:latin typeface="+mn-lt"/>
        <a:ea typeface="+mn-ea"/>
        <a:cs typeface="+mn-cs"/>
      </a:defRPr>
    </a:lvl5pPr>
    <a:lvl6pPr marL="2362034" algn="l" defTabSz="944814" rtl="0" eaLnBrk="1" latinLnBrk="0" hangingPunct="1">
      <a:defRPr sz="1240" kern="1200">
        <a:solidFill>
          <a:schemeClr val="tx1"/>
        </a:solidFill>
        <a:latin typeface="+mn-lt"/>
        <a:ea typeface="+mn-ea"/>
        <a:cs typeface="+mn-cs"/>
      </a:defRPr>
    </a:lvl6pPr>
    <a:lvl7pPr marL="2834441" algn="l" defTabSz="944814" rtl="0" eaLnBrk="1" latinLnBrk="0" hangingPunct="1">
      <a:defRPr sz="1240" kern="1200">
        <a:solidFill>
          <a:schemeClr val="tx1"/>
        </a:solidFill>
        <a:latin typeface="+mn-lt"/>
        <a:ea typeface="+mn-ea"/>
        <a:cs typeface="+mn-cs"/>
      </a:defRPr>
    </a:lvl7pPr>
    <a:lvl8pPr marL="3306848" algn="l" defTabSz="944814" rtl="0" eaLnBrk="1" latinLnBrk="0" hangingPunct="1">
      <a:defRPr sz="1240" kern="1200">
        <a:solidFill>
          <a:schemeClr val="tx1"/>
        </a:solidFill>
        <a:latin typeface="+mn-lt"/>
        <a:ea typeface="+mn-ea"/>
        <a:cs typeface="+mn-cs"/>
      </a:defRPr>
    </a:lvl8pPr>
    <a:lvl9pPr marL="3779254" algn="l" defTabSz="944814" rtl="0" eaLnBrk="1" latinLnBrk="0" hangingPunct="1">
      <a:defRPr sz="124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875" y="1252538"/>
            <a:ext cx="6604000" cy="3382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92DE5-A7FB-F648-A9BC-7D47015423F1}" type="slidenum">
              <a:rPr lang="en-DE" smtClean="0"/>
              <a:t>1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859543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875" y="1252538"/>
            <a:ext cx="6604000" cy="3382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92DE5-A7FB-F648-A9BC-7D47015423F1}" type="slidenum">
              <a:rPr lang="en-DE" smtClean="0"/>
              <a:t>10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819719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875" y="1252538"/>
            <a:ext cx="6604000" cy="3382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92DE5-A7FB-F648-A9BC-7D47015423F1}" type="slidenum">
              <a:rPr lang="en-DE" smtClean="0"/>
              <a:t>2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051378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875" y="1252538"/>
            <a:ext cx="6604000" cy="3382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92DE5-A7FB-F648-A9BC-7D47015423F1}" type="slidenum">
              <a:rPr lang="en-DE" smtClean="0"/>
              <a:t>3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783528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875" y="1252538"/>
            <a:ext cx="6604000" cy="3382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92DE5-A7FB-F648-A9BC-7D47015423F1}" type="slidenum">
              <a:rPr lang="en-DE" smtClean="0"/>
              <a:t>4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082929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875" y="1252538"/>
            <a:ext cx="6604000" cy="3382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92DE5-A7FB-F648-A9BC-7D47015423F1}" type="slidenum">
              <a:rPr lang="en-DE" smtClean="0"/>
              <a:t>5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26504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875" y="1252538"/>
            <a:ext cx="6604000" cy="3382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92DE5-A7FB-F648-A9BC-7D47015423F1}" type="slidenum">
              <a:rPr lang="en-DE" smtClean="0"/>
              <a:t>6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68152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875" y="1252538"/>
            <a:ext cx="6604000" cy="3382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92DE5-A7FB-F648-A9BC-7D47015423F1}" type="slidenum">
              <a:rPr lang="en-DE" smtClean="0"/>
              <a:t>7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01580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875" y="1252538"/>
            <a:ext cx="6604000" cy="3382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92DE5-A7FB-F648-A9BC-7D47015423F1}" type="slidenum">
              <a:rPr lang="en-DE" smtClean="0"/>
              <a:t>8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868173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875" y="1252538"/>
            <a:ext cx="6604000" cy="3382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92DE5-A7FB-F648-A9BC-7D47015423F1}" type="slidenum">
              <a:rPr lang="en-DE" smtClean="0"/>
              <a:t>9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053018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2536" y="618599"/>
            <a:ext cx="5535216" cy="1315944"/>
          </a:xfrm>
        </p:spPr>
        <p:txBody>
          <a:bodyPr anchor="b"/>
          <a:lstStyle>
            <a:lvl1pPr algn="ctr">
              <a:defRPr sz="330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2536" y="1985290"/>
            <a:ext cx="5535216" cy="912586"/>
          </a:xfrm>
        </p:spPr>
        <p:txBody>
          <a:bodyPr/>
          <a:lstStyle>
            <a:lvl1pPr marL="0" indent="0" algn="ctr">
              <a:buNone/>
              <a:defRPr sz="1323"/>
            </a:lvl1pPr>
            <a:lvl2pPr marL="252009" indent="0" algn="ctr">
              <a:buNone/>
              <a:defRPr sz="1102"/>
            </a:lvl2pPr>
            <a:lvl3pPr marL="504017" indent="0" algn="ctr">
              <a:buNone/>
              <a:defRPr sz="992"/>
            </a:lvl3pPr>
            <a:lvl4pPr marL="756026" indent="0" algn="ctr">
              <a:buNone/>
              <a:defRPr sz="882"/>
            </a:lvl4pPr>
            <a:lvl5pPr marL="1008035" indent="0" algn="ctr">
              <a:buNone/>
              <a:defRPr sz="882"/>
            </a:lvl5pPr>
            <a:lvl6pPr marL="1260043" indent="0" algn="ctr">
              <a:buNone/>
              <a:defRPr sz="882"/>
            </a:lvl6pPr>
            <a:lvl7pPr marL="1512052" indent="0" algn="ctr">
              <a:buNone/>
              <a:defRPr sz="882"/>
            </a:lvl7pPr>
            <a:lvl8pPr marL="1764060" indent="0" algn="ctr">
              <a:buNone/>
              <a:defRPr sz="882"/>
            </a:lvl8pPr>
            <a:lvl9pPr marL="2016069" indent="0" algn="ctr">
              <a:buNone/>
              <a:defRPr sz="882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12.05.22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519811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12.05.22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153146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81518" y="201241"/>
            <a:ext cx="1591375" cy="32032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7395" y="201241"/>
            <a:ext cx="4681870" cy="32032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12.05.22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558895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12.05.22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366514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551" y="942335"/>
            <a:ext cx="6365498" cy="1572307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551" y="2529517"/>
            <a:ext cx="6365498" cy="826839"/>
          </a:xfrm>
        </p:spPr>
        <p:txBody>
          <a:bodyPr/>
          <a:lstStyle>
            <a:lvl1pPr marL="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1pPr>
            <a:lvl2pPr marL="252009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2pPr>
            <a:lvl3pPr marL="504017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3pPr>
            <a:lvl4pPr marL="756026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4pPr>
            <a:lvl5pPr marL="1008035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5pPr>
            <a:lvl6pPr marL="1260043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6pPr>
            <a:lvl7pPr marL="1512052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7pPr>
            <a:lvl8pPr marL="1764060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8pPr>
            <a:lvl9pPr marL="2016069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12.05.22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951233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395" y="1006207"/>
            <a:ext cx="3136622" cy="23982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36271" y="1006207"/>
            <a:ext cx="3136622" cy="23982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12.05.22</a:t>
            </a:fld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392836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356" y="201242"/>
            <a:ext cx="6365498" cy="73059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357" y="926586"/>
            <a:ext cx="3122207" cy="454105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357" y="1380691"/>
            <a:ext cx="3122207" cy="20307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36271" y="926586"/>
            <a:ext cx="3137584" cy="454105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36271" y="1380691"/>
            <a:ext cx="3137584" cy="20307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12.05.22</a:t>
            </a:fld>
            <a:endParaRPr lang="en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825060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12.05.22</a:t>
            </a:fld>
            <a:endParaRPr lang="en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391561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12.05.22</a:t>
            </a:fld>
            <a:endParaRPr lang="en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521678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356" y="251989"/>
            <a:ext cx="2380335" cy="881962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7584" y="544227"/>
            <a:ext cx="3736271" cy="2686135"/>
          </a:xfrm>
        </p:spPr>
        <p:txBody>
          <a:bodyPr/>
          <a:lstStyle>
            <a:lvl1pPr>
              <a:defRPr sz="1764"/>
            </a:lvl1pPr>
            <a:lvl2pPr>
              <a:defRPr sz="1543"/>
            </a:lvl2pPr>
            <a:lvl3pPr>
              <a:defRPr sz="1323"/>
            </a:lvl3pPr>
            <a:lvl4pPr>
              <a:defRPr sz="1102"/>
            </a:lvl4pPr>
            <a:lvl5pPr>
              <a:defRPr sz="1102"/>
            </a:lvl5pPr>
            <a:lvl6pPr>
              <a:defRPr sz="1102"/>
            </a:lvl6pPr>
            <a:lvl7pPr>
              <a:defRPr sz="1102"/>
            </a:lvl7pPr>
            <a:lvl8pPr>
              <a:defRPr sz="1102"/>
            </a:lvl8pPr>
            <a:lvl9pPr>
              <a:defRPr sz="1102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356" y="1133952"/>
            <a:ext cx="2380335" cy="21007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12.05.22</a:t>
            </a:fld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107237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356" y="251989"/>
            <a:ext cx="2380335" cy="881962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37584" y="544227"/>
            <a:ext cx="3736271" cy="2686135"/>
          </a:xfrm>
        </p:spPr>
        <p:txBody>
          <a:bodyPr anchor="t"/>
          <a:lstStyle>
            <a:lvl1pPr marL="0" indent="0">
              <a:buNone/>
              <a:defRPr sz="1764"/>
            </a:lvl1pPr>
            <a:lvl2pPr marL="252009" indent="0">
              <a:buNone/>
              <a:defRPr sz="1543"/>
            </a:lvl2pPr>
            <a:lvl3pPr marL="504017" indent="0">
              <a:buNone/>
              <a:defRPr sz="1323"/>
            </a:lvl3pPr>
            <a:lvl4pPr marL="756026" indent="0">
              <a:buNone/>
              <a:defRPr sz="1102"/>
            </a:lvl4pPr>
            <a:lvl5pPr marL="1008035" indent="0">
              <a:buNone/>
              <a:defRPr sz="1102"/>
            </a:lvl5pPr>
            <a:lvl6pPr marL="1260043" indent="0">
              <a:buNone/>
              <a:defRPr sz="1102"/>
            </a:lvl6pPr>
            <a:lvl7pPr marL="1512052" indent="0">
              <a:buNone/>
              <a:defRPr sz="1102"/>
            </a:lvl7pPr>
            <a:lvl8pPr marL="1764060" indent="0">
              <a:buNone/>
              <a:defRPr sz="1102"/>
            </a:lvl8pPr>
            <a:lvl9pPr marL="2016069" indent="0">
              <a:buNone/>
              <a:defRPr sz="1102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356" y="1133952"/>
            <a:ext cx="2380335" cy="21007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12.05.22</a:t>
            </a:fld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393245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7395" y="201242"/>
            <a:ext cx="6365498" cy="730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395" y="1006207"/>
            <a:ext cx="6365498" cy="239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7395" y="3503350"/>
            <a:ext cx="1660565" cy="201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76214-D75A-724B-A589-20CA4B9CDB3C}" type="datetimeFigureOut">
              <a:rPr lang="en-DE" smtClean="0"/>
              <a:t>12.05.22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44721" y="3503350"/>
            <a:ext cx="2490847" cy="201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12328" y="3503350"/>
            <a:ext cx="1660565" cy="201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419528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504017" rtl="0" eaLnBrk="1" latinLnBrk="0" hangingPunct="1">
        <a:lnSpc>
          <a:spcPct val="90000"/>
        </a:lnSpc>
        <a:spcBef>
          <a:spcPct val="0"/>
        </a:spcBef>
        <a:buNone/>
        <a:defRPr sz="2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004" indent="-126004" algn="l" defTabSz="50401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30022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102" kern="1200">
          <a:solidFill>
            <a:schemeClr val="tx1"/>
          </a:solidFill>
          <a:latin typeface="+mn-lt"/>
          <a:ea typeface="+mn-ea"/>
          <a:cs typeface="+mn-cs"/>
        </a:defRPr>
      </a:lvl3pPr>
      <a:lvl4pPr marL="882030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048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638056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890065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14207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1pPr>
      <a:lvl2pPr marL="25200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504017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3pPr>
      <a:lvl4pPr marL="756026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008035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260043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512052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76406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01606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B06989BC-D549-3725-C155-A996C4D6B04E}"/>
              </a:ext>
            </a:extLst>
          </p:cNvPr>
          <p:cNvSpPr/>
          <p:nvPr/>
        </p:nvSpPr>
        <p:spPr>
          <a:xfrm>
            <a:off x="0" y="0"/>
            <a:ext cx="7380288" cy="3779838"/>
          </a:xfrm>
          <a:prstGeom prst="rect">
            <a:avLst/>
          </a:prstGeom>
          <a:solidFill>
            <a:srgbClr val="E5F5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89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C801AD5-2282-0F7C-3C94-99646E5E7E83}"/>
              </a:ext>
            </a:extLst>
          </p:cNvPr>
          <p:cNvGrpSpPr/>
          <p:nvPr/>
        </p:nvGrpSpPr>
        <p:grpSpPr>
          <a:xfrm>
            <a:off x="318111" y="438606"/>
            <a:ext cx="7062177" cy="1414803"/>
            <a:chOff x="-1" y="1098833"/>
            <a:chExt cx="6639025" cy="1746480"/>
          </a:xfrm>
          <a:solidFill>
            <a:srgbClr val="4DCAFF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BC378F2-A155-1935-E4D9-25E17BC30B62}"/>
                </a:ext>
              </a:extLst>
            </p:cNvPr>
            <p:cNvSpPr/>
            <p:nvPr/>
          </p:nvSpPr>
          <p:spPr>
            <a:xfrm>
              <a:off x="112124" y="1190250"/>
              <a:ext cx="5198465" cy="1655063"/>
            </a:xfrm>
            <a:prstGeom prst="rect">
              <a:avLst/>
            </a:prstGeom>
            <a:solidFill>
              <a:srgbClr val="0069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89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FCBA5D1-7E55-3299-9A16-150128392615}"/>
                </a:ext>
              </a:extLst>
            </p:cNvPr>
            <p:cNvSpPr/>
            <p:nvPr/>
          </p:nvSpPr>
          <p:spPr>
            <a:xfrm>
              <a:off x="-1" y="1098833"/>
              <a:ext cx="6639025" cy="16135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890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1BF2C13-064F-9D4D-E0C6-2CA0FB3BBA98}"/>
              </a:ext>
            </a:extLst>
          </p:cNvPr>
          <p:cNvSpPr/>
          <p:nvPr/>
        </p:nvSpPr>
        <p:spPr>
          <a:xfrm>
            <a:off x="465026" y="1963371"/>
            <a:ext cx="3362576" cy="10064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627"/>
              </a:lnSpc>
            </a:pPr>
            <a:r>
              <a:rPr lang="en-GB" sz="1000" b="1" dirty="0">
                <a:solidFill>
                  <a:srgbClr val="006996"/>
                </a:solidFill>
                <a:latin typeface="Work Sans SemiBold" pitchFamily="2" charset="77"/>
              </a:rPr>
              <a:t>You help your friends &amp; acquaintances to find an exciting new job - thanks to you, we gain employees that are a perfect match for us! You collect points for every activity, which you can redeem for attractive rewards. </a:t>
            </a:r>
            <a:endParaRPr lang="en-DE" sz="1000" b="1" dirty="0">
              <a:solidFill>
                <a:srgbClr val="006996"/>
              </a:solidFill>
              <a:latin typeface="Work Sans SemiBold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196D3E-46DF-9F0B-489D-DC59F6EBD209}"/>
              </a:ext>
            </a:extLst>
          </p:cNvPr>
          <p:cNvSpPr/>
          <p:nvPr/>
        </p:nvSpPr>
        <p:spPr>
          <a:xfrm>
            <a:off x="465026" y="729424"/>
            <a:ext cx="6182067" cy="216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827"/>
              </a:lnSpc>
            </a:pPr>
            <a:r>
              <a:rPr lang="en-GB" sz="1365" dirty="0">
                <a:solidFill>
                  <a:srgbClr val="006996"/>
                </a:solidFill>
                <a:latin typeface="Work Sans Medium" pitchFamily="2" charset="77"/>
              </a:rPr>
              <a:t>Employees Recruit Employees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DC426B6-AC9F-DC20-DFA4-D5A80C6009CF}"/>
              </a:ext>
            </a:extLst>
          </p:cNvPr>
          <p:cNvSpPr/>
          <p:nvPr/>
        </p:nvSpPr>
        <p:spPr>
          <a:xfrm>
            <a:off x="465024" y="965731"/>
            <a:ext cx="564332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DE" sz="2800" b="1" dirty="0">
                <a:solidFill>
                  <a:srgbClr val="006996"/>
                </a:solidFill>
                <a:latin typeface="Work Sans ExtraBold" pitchFamily="2" charset="77"/>
              </a:rPr>
              <a:t>WIN-WIN-WIN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CFACD8F-CAA5-6F70-0E6F-AFC914024776}"/>
              </a:ext>
            </a:extLst>
          </p:cNvPr>
          <p:cNvSpPr/>
          <p:nvPr/>
        </p:nvSpPr>
        <p:spPr>
          <a:xfrm>
            <a:off x="465025" y="217690"/>
            <a:ext cx="1138732" cy="358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DE" sz="1680" b="1" dirty="0">
              <a:solidFill>
                <a:srgbClr val="009FE3"/>
              </a:solidFill>
              <a:latin typeface="Work Sans ExtraBold" pitchFamily="2" charset="77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62F5896-2F09-1F99-A65B-C25422ECFD77}"/>
              </a:ext>
            </a:extLst>
          </p:cNvPr>
          <p:cNvGrpSpPr/>
          <p:nvPr/>
        </p:nvGrpSpPr>
        <p:grpSpPr>
          <a:xfrm>
            <a:off x="465024" y="3050414"/>
            <a:ext cx="1093518" cy="587460"/>
            <a:chOff x="6548338" y="2366507"/>
            <a:chExt cx="1093518" cy="58746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8E15843-0C62-3CA8-3D74-3BC6360B41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48338" y="2366507"/>
              <a:ext cx="454884" cy="45488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E74619B-585C-824D-6D5F-C0035ED93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03222" y="2580918"/>
              <a:ext cx="373039" cy="373039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23F9F8F-A53D-3CBF-D31F-55334E81D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68817" y="2580928"/>
              <a:ext cx="373039" cy="373039"/>
            </a:xfrm>
            <a:prstGeom prst="rect">
              <a:avLst/>
            </a:prstGeom>
          </p:spPr>
        </p:pic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ADB7B58B-E373-1082-5EF3-477D24BF6D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7834" y="248210"/>
            <a:ext cx="954869" cy="9174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9716FE-FB55-52E0-ABE5-8EFD240A5A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290" y="286723"/>
            <a:ext cx="802984" cy="2509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CEEE8D-7DFF-6C16-0FFC-E3F3FB3B4E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60068" y="131288"/>
            <a:ext cx="3347923" cy="3489301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A3BBA8C6-5449-447A-538F-0BC7FEFEB17A}"/>
              </a:ext>
            </a:extLst>
          </p:cNvPr>
          <p:cNvSpPr/>
          <p:nvPr/>
        </p:nvSpPr>
        <p:spPr>
          <a:xfrm>
            <a:off x="4242593" y="3050414"/>
            <a:ext cx="112327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b="1" dirty="0">
                <a:solidFill>
                  <a:srgbClr val="489BB7"/>
                </a:solidFill>
                <a:latin typeface="Nunito Sans SemiBold" pitchFamily="2" charset="77"/>
              </a:rPr>
              <a:t>Reward: €1000</a:t>
            </a:r>
            <a:endParaRPr lang="en-DE" sz="1000" b="1" dirty="0">
              <a:solidFill>
                <a:srgbClr val="489BB7"/>
              </a:solidFill>
              <a:latin typeface="Nunito Sans SemiBold" pitchFamily="2" charset="77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B42FCAF-0520-1D23-59AD-25A742425591}"/>
              </a:ext>
            </a:extLst>
          </p:cNvPr>
          <p:cNvSpPr/>
          <p:nvPr/>
        </p:nvSpPr>
        <p:spPr>
          <a:xfrm>
            <a:off x="5512393" y="310912"/>
            <a:ext cx="9548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srgbClr val="489BB7"/>
                </a:solidFill>
                <a:latin typeface="Nunito Sans SemiBold" pitchFamily="2" charset="77"/>
              </a:rPr>
              <a:t>+ 5 Points</a:t>
            </a:r>
            <a:endParaRPr lang="en-DE" sz="1200" b="1" dirty="0">
              <a:solidFill>
                <a:srgbClr val="489BB7"/>
              </a:solidFill>
              <a:latin typeface="Nunito Sa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61195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B06989BC-D549-3725-C155-A996C4D6B04E}"/>
              </a:ext>
            </a:extLst>
          </p:cNvPr>
          <p:cNvSpPr/>
          <p:nvPr/>
        </p:nvSpPr>
        <p:spPr>
          <a:xfrm>
            <a:off x="0" y="0"/>
            <a:ext cx="7380288" cy="3779838"/>
          </a:xfrm>
          <a:prstGeom prst="rect">
            <a:avLst/>
          </a:prstGeom>
          <a:solidFill>
            <a:srgbClr val="F8E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89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D92010B-DD52-71A7-EED7-0D43C2398E96}"/>
              </a:ext>
            </a:extLst>
          </p:cNvPr>
          <p:cNvSpPr/>
          <p:nvPr/>
        </p:nvSpPr>
        <p:spPr>
          <a:xfrm>
            <a:off x="350722" y="802300"/>
            <a:ext cx="4071137" cy="24756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470"/>
              </a:lnSpc>
            </a:pPr>
            <a:r>
              <a:rPr lang="en-GB" sz="800" b="1" dirty="0">
                <a:solidFill>
                  <a:srgbClr val="82373D"/>
                </a:solidFill>
                <a:latin typeface="Nunito Sans" pitchFamily="2" charset="77"/>
              </a:rPr>
              <a:t>1. Register with </a:t>
            </a:r>
            <a:r>
              <a:rPr lang="en-GB" sz="800" b="1" dirty="0" err="1">
                <a:solidFill>
                  <a:srgbClr val="82373D"/>
                </a:solidFill>
                <a:latin typeface="Nunito Sans" pitchFamily="2" charset="77"/>
              </a:rPr>
              <a:t>Talentry</a:t>
            </a:r>
            <a:b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</a:br>
            <a:r>
              <a:rPr lang="en-GB" sz="600" b="1" dirty="0" err="1">
                <a:solidFill>
                  <a:srgbClr val="82373D"/>
                </a:solidFill>
                <a:latin typeface="Nunito Sans SemiBold" pitchFamily="2" charset="77"/>
              </a:rPr>
              <a:t>Talentry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 can be used with both the app and a browser on your computer.</a:t>
            </a:r>
            <a:b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</a:br>
            <a:r>
              <a:rPr lang="en-GB" sz="800" b="1" dirty="0">
                <a:solidFill>
                  <a:srgbClr val="82373D"/>
                </a:solidFill>
                <a:latin typeface="Nunito Sans" pitchFamily="2" charset="77"/>
              </a:rPr>
              <a:t>2. Browse through job vacancies </a:t>
            </a:r>
            <a:b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</a:b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You’ll find a convenient overview in the app or in your account. You’ll receive regular updates, for example, in newsletters or push notifications. </a:t>
            </a:r>
            <a:b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</a:br>
            <a:r>
              <a:rPr lang="en-GB" sz="800" b="1" dirty="0">
                <a:solidFill>
                  <a:srgbClr val="82373D"/>
                </a:solidFill>
                <a:latin typeface="Nunito Sans" pitchFamily="2" charset="77"/>
              </a:rPr>
              <a:t>3. Recommend jobs with just a few clicks </a:t>
            </a:r>
            <a:b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</a:b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Whether WhatsApp, LinkedIn, Xing, Twitter or Facebook – simply share vacancies with personal contacts or on social media using the link! </a:t>
            </a:r>
            <a:b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</a:br>
            <a:r>
              <a:rPr lang="en-GB" sz="800" b="1" dirty="0">
                <a:solidFill>
                  <a:srgbClr val="82373D"/>
                </a:solidFill>
                <a:latin typeface="Nunito Sans" pitchFamily="2" charset="77"/>
              </a:rPr>
              <a:t>4. Collect points &amp; redeem them for rewards </a:t>
            </a:r>
            <a:b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</a:b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Every share and every click on your link will earn you points. See your score in “My Successes”. Do you have enough points for your desired reward? Just exchange them! </a:t>
            </a:r>
            <a:b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</a:br>
            <a:r>
              <a:rPr lang="en-GB" sz="800" b="1" dirty="0">
                <a:solidFill>
                  <a:srgbClr val="82373D"/>
                </a:solidFill>
                <a:latin typeface="Nunito Sans" pitchFamily="2" charset="77"/>
              </a:rPr>
              <a:t>5. Welcome new colleagues &amp; look forward to a cash reward</a:t>
            </a:r>
            <a:b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</a:b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When one of your contacts is recruited, you receive an additional cash reward for your efforts.  </a:t>
            </a:r>
            <a:endParaRPr lang="en-DE" sz="600" b="1" dirty="0">
              <a:solidFill>
                <a:srgbClr val="82373D"/>
              </a:solidFill>
              <a:latin typeface="Nunito Sans SemiBold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64ECF6-23BB-527C-6C37-3922D49C38AC}"/>
              </a:ext>
            </a:extLst>
          </p:cNvPr>
          <p:cNvSpPr txBox="1"/>
          <p:nvPr/>
        </p:nvSpPr>
        <p:spPr>
          <a:xfrm>
            <a:off x="-8998599" y="-1434973"/>
            <a:ext cx="239168" cy="383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890" dirty="0"/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A8CC189-FFE7-4147-DB29-9083DDF30DC8}"/>
              </a:ext>
            </a:extLst>
          </p:cNvPr>
          <p:cNvGrpSpPr/>
          <p:nvPr/>
        </p:nvGrpSpPr>
        <p:grpSpPr>
          <a:xfrm>
            <a:off x="4537360" y="1278094"/>
            <a:ext cx="2842928" cy="2247821"/>
            <a:chOff x="3869957" y="1188398"/>
            <a:chExt cx="3438809" cy="224782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85CB919-D5B7-3705-B815-44ADAB45FF67}"/>
                </a:ext>
              </a:extLst>
            </p:cNvPr>
            <p:cNvSpPr/>
            <p:nvPr/>
          </p:nvSpPr>
          <p:spPr>
            <a:xfrm>
              <a:off x="3869957" y="1188398"/>
              <a:ext cx="3438809" cy="2153639"/>
            </a:xfrm>
            <a:prstGeom prst="rect">
              <a:avLst/>
            </a:prstGeom>
            <a:solidFill>
              <a:srgbClr val="FFB5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rtlCol="0" anchor="ctr"/>
            <a:lstStyle/>
            <a:p>
              <a:endParaRPr lang="en-DE" sz="1600" b="1" dirty="0">
                <a:solidFill>
                  <a:srgbClr val="044085"/>
                </a:solidFill>
                <a:latin typeface="Work Sans" pitchFamily="2" charset="77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4F41155-BD0D-288B-7AAF-CA197358911A}"/>
                </a:ext>
              </a:extLst>
            </p:cNvPr>
            <p:cNvSpPr/>
            <p:nvPr/>
          </p:nvSpPr>
          <p:spPr>
            <a:xfrm>
              <a:off x="3965607" y="1282580"/>
              <a:ext cx="3343159" cy="2153639"/>
            </a:xfrm>
            <a:prstGeom prst="rect">
              <a:avLst/>
            </a:prstGeom>
            <a:solidFill>
              <a:srgbClr val="FEC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rtlCol="0" anchor="ctr"/>
            <a:lstStyle/>
            <a:p>
              <a:endParaRPr lang="en-DE" sz="1600" b="1" dirty="0">
                <a:solidFill>
                  <a:srgbClr val="044085"/>
                </a:solidFill>
                <a:latin typeface="Work Sans" pitchFamily="2" charset="77"/>
              </a:endParaRP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23C3FA1A-C80D-C9C2-F953-DAACBB345019}"/>
              </a:ext>
            </a:extLst>
          </p:cNvPr>
          <p:cNvSpPr/>
          <p:nvPr/>
        </p:nvSpPr>
        <p:spPr>
          <a:xfrm>
            <a:off x="0" y="311836"/>
            <a:ext cx="2496711" cy="390196"/>
          </a:xfrm>
          <a:prstGeom prst="rect">
            <a:avLst/>
          </a:prstGeom>
          <a:solidFill>
            <a:srgbClr val="FFB5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rtlCol="0" anchor="ctr"/>
          <a:lstStyle/>
          <a:p>
            <a:endParaRPr lang="en-DE" sz="1600" b="1" dirty="0">
              <a:solidFill>
                <a:srgbClr val="044085"/>
              </a:solidFill>
              <a:latin typeface="Work Sans" pitchFamily="2" charset="77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D8916DE-157E-884F-B7B4-63B51DC3165A}"/>
              </a:ext>
            </a:extLst>
          </p:cNvPr>
          <p:cNvSpPr/>
          <p:nvPr/>
        </p:nvSpPr>
        <p:spPr>
          <a:xfrm>
            <a:off x="4816438" y="1592646"/>
            <a:ext cx="2284450" cy="3460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427"/>
              </a:lnSpc>
            </a:pPr>
            <a:r>
              <a:rPr lang="en-GB" sz="1000" dirty="0">
                <a:solidFill>
                  <a:srgbClr val="82373D"/>
                </a:solidFill>
                <a:latin typeface="Work Sans Medium" pitchFamily="2" charset="77"/>
              </a:rPr>
              <a:t>You are our best and most authentic ambassadors!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BA024C4-90F7-FD33-5A89-41346A056D9C}"/>
              </a:ext>
            </a:extLst>
          </p:cNvPr>
          <p:cNvSpPr/>
          <p:nvPr/>
        </p:nvSpPr>
        <p:spPr>
          <a:xfrm>
            <a:off x="4816440" y="2059180"/>
            <a:ext cx="2213131" cy="3757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970"/>
              </a:lnSpc>
            </a:pP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Help us to fill vacancies with top candidates from your network. Get started now! Register at </a:t>
            </a:r>
            <a:r>
              <a:rPr lang="en-GB" sz="600" b="1" u="sng" dirty="0" err="1">
                <a:solidFill>
                  <a:srgbClr val="82373D"/>
                </a:solidFill>
                <a:latin typeface="Nunito Sans SemiBold" pitchFamily="2" charset="77"/>
              </a:rPr>
              <a:t>yourcompany.talentry.com</a:t>
            </a:r>
            <a:r>
              <a:rPr lang="en-GB" sz="600" b="1" u="sng" dirty="0">
                <a:solidFill>
                  <a:srgbClr val="82373D"/>
                </a:solidFill>
                <a:latin typeface="Nunito Sans SemiBold" pitchFamily="2" charset="77"/>
              </a:rPr>
              <a:t> </a:t>
            </a:r>
            <a:r>
              <a:rPr lang="en-GB" sz="600" b="1" dirty="0">
                <a:solidFill>
                  <a:srgbClr val="82373D"/>
                </a:solidFill>
                <a:latin typeface="Nunito Sans SemiBold" pitchFamily="2" charset="77"/>
              </a:rPr>
              <a:t>- or get the app: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1E7E3B8-CD14-47C3-3167-2742B62E5212}"/>
              </a:ext>
            </a:extLst>
          </p:cNvPr>
          <p:cNvGrpSpPr/>
          <p:nvPr/>
        </p:nvGrpSpPr>
        <p:grpSpPr>
          <a:xfrm>
            <a:off x="5979745" y="2904515"/>
            <a:ext cx="1113967" cy="587460"/>
            <a:chOff x="5889255" y="2366507"/>
            <a:chExt cx="1113967" cy="58746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DC69D7A-905E-E8FB-8CE8-C4B7B1D59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48338" y="2366507"/>
              <a:ext cx="454884" cy="45488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F8A9A4F-D99B-711F-227D-0F2B2D45C5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89255" y="2580918"/>
              <a:ext cx="373039" cy="37303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A6A120E-B360-2483-4E1D-D160C5E67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54850" y="2580928"/>
              <a:ext cx="373039" cy="373039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8AA951AD-E95F-4478-5AD1-E1677A9B28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7834" y="248210"/>
            <a:ext cx="954869" cy="917423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5398E98F-22D8-CF8C-E5BA-0CBA7F2EAEC0}"/>
              </a:ext>
            </a:extLst>
          </p:cNvPr>
          <p:cNvSpPr/>
          <p:nvPr/>
        </p:nvSpPr>
        <p:spPr>
          <a:xfrm>
            <a:off x="5339495" y="265991"/>
            <a:ext cx="1532323" cy="327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DE" sz="1680" b="1" dirty="0">
                <a:solidFill>
                  <a:srgbClr val="82373D"/>
                </a:solidFill>
                <a:latin typeface="Work Sans ExtraBold" pitchFamily="2" charset="77"/>
              </a:rPr>
              <a:t>LOGO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102D690-8420-00F0-E928-195DC8B26169}"/>
              </a:ext>
            </a:extLst>
          </p:cNvPr>
          <p:cNvSpPr/>
          <p:nvPr/>
        </p:nvSpPr>
        <p:spPr>
          <a:xfrm>
            <a:off x="1" y="232516"/>
            <a:ext cx="2422720" cy="390196"/>
          </a:xfrm>
          <a:prstGeom prst="rect">
            <a:avLst/>
          </a:prstGeom>
          <a:solidFill>
            <a:srgbClr val="FEC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de-DE" sz="1600" b="1">
                <a:solidFill>
                  <a:srgbClr val="82373D"/>
                </a:solidFill>
                <a:latin typeface="Work Sans" pitchFamily="2" charset="77"/>
              </a:rPr>
              <a:t>HOW IT WORKS!</a:t>
            </a:r>
          </a:p>
        </p:txBody>
      </p:sp>
    </p:spTree>
    <p:extLst>
      <p:ext uri="{BB962C8B-B14F-4D97-AF65-F5344CB8AC3E}">
        <p14:creationId xmlns:p14="http://schemas.microsoft.com/office/powerpoint/2010/main" val="2294813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B06989BC-D549-3725-C155-A996C4D6B04E}"/>
              </a:ext>
            </a:extLst>
          </p:cNvPr>
          <p:cNvSpPr/>
          <p:nvPr/>
        </p:nvSpPr>
        <p:spPr>
          <a:xfrm>
            <a:off x="0" y="0"/>
            <a:ext cx="7380287" cy="3779838"/>
          </a:xfrm>
          <a:prstGeom prst="rect">
            <a:avLst/>
          </a:prstGeom>
          <a:solidFill>
            <a:srgbClr val="E5F5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89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D92010B-DD52-71A7-EED7-0D43C2398E96}"/>
              </a:ext>
            </a:extLst>
          </p:cNvPr>
          <p:cNvSpPr/>
          <p:nvPr/>
        </p:nvSpPr>
        <p:spPr>
          <a:xfrm>
            <a:off x="350722" y="802300"/>
            <a:ext cx="4071137" cy="24756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470"/>
              </a:lnSpc>
            </a:pPr>
            <a:r>
              <a:rPr lang="en-GB" sz="800" b="1" dirty="0">
                <a:solidFill>
                  <a:srgbClr val="006996"/>
                </a:solidFill>
                <a:latin typeface="Nunito Sans" pitchFamily="2" charset="77"/>
              </a:rPr>
              <a:t>1. Register with Talentry</a:t>
            </a:r>
            <a:b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</a:br>
            <a:r>
              <a:rPr lang="en-GB" sz="600" b="1" dirty="0" err="1">
                <a:solidFill>
                  <a:srgbClr val="006996"/>
                </a:solidFill>
                <a:latin typeface="Nunito Sans SemiBold" pitchFamily="2" charset="77"/>
              </a:rPr>
              <a:t>Talentry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 can be used with both the app and a browser on your computer.</a:t>
            </a:r>
            <a:b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</a:br>
            <a:r>
              <a:rPr lang="en-GB" sz="800" b="1" dirty="0">
                <a:solidFill>
                  <a:srgbClr val="006996"/>
                </a:solidFill>
                <a:latin typeface="Nunito Sans" pitchFamily="2" charset="77"/>
              </a:rPr>
              <a:t>2. Browse through job vacancies </a:t>
            </a:r>
            <a:b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</a:b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You’ll find a convenient overview in the app or in your account. You’ll receive regular updates, for example, in newsletters or push notifications. </a:t>
            </a:r>
            <a:b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</a:br>
            <a:r>
              <a:rPr lang="en-GB" sz="800" b="1" dirty="0">
                <a:solidFill>
                  <a:srgbClr val="006996"/>
                </a:solidFill>
                <a:latin typeface="Nunito Sans" pitchFamily="2" charset="77"/>
              </a:rPr>
              <a:t>3. Recommend jobs with just a few clicks </a:t>
            </a:r>
            <a:b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</a:b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Whether WhatsApp, LinkedIn, Xing, Twitter or Facebook – simply share vacancies with personal contacts or on social media using the link! </a:t>
            </a:r>
            <a:b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</a:br>
            <a:r>
              <a:rPr lang="en-GB" sz="800" b="1" dirty="0">
                <a:solidFill>
                  <a:srgbClr val="006996"/>
                </a:solidFill>
                <a:latin typeface="Nunito Sans" pitchFamily="2" charset="77"/>
              </a:rPr>
              <a:t>4. Collect points &amp; redeem them for rewards </a:t>
            </a:r>
            <a:b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</a:b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Every share and every click on your link will earn you points. See your score in “My Successes”. Do you have enough points for your desired reward? Just exchange them! </a:t>
            </a:r>
            <a:b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</a:br>
            <a:r>
              <a:rPr lang="en-GB" sz="800" b="1" dirty="0">
                <a:solidFill>
                  <a:srgbClr val="006996"/>
                </a:solidFill>
                <a:latin typeface="Nunito Sans" pitchFamily="2" charset="77"/>
              </a:rPr>
              <a:t>5. Welcome new colleagues &amp; look forward to a cash reward</a:t>
            </a:r>
            <a:b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</a:b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When one of your contacts is recruited, you receive an additional cash reward for your efforts.  </a:t>
            </a:r>
            <a:endParaRPr lang="en-DE" sz="600" b="1" dirty="0">
              <a:solidFill>
                <a:srgbClr val="006996"/>
              </a:solidFill>
              <a:latin typeface="Nunito Sans SemiBold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64ECF6-23BB-527C-6C37-3922D49C38AC}"/>
              </a:ext>
            </a:extLst>
          </p:cNvPr>
          <p:cNvSpPr txBox="1"/>
          <p:nvPr/>
        </p:nvSpPr>
        <p:spPr>
          <a:xfrm>
            <a:off x="-8998599" y="-1434973"/>
            <a:ext cx="239168" cy="383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890" dirty="0"/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A8CC189-FFE7-4147-DB29-9083DDF30DC8}"/>
              </a:ext>
            </a:extLst>
          </p:cNvPr>
          <p:cNvGrpSpPr/>
          <p:nvPr/>
        </p:nvGrpSpPr>
        <p:grpSpPr>
          <a:xfrm>
            <a:off x="4537360" y="1278094"/>
            <a:ext cx="2842928" cy="2247821"/>
            <a:chOff x="3869957" y="1188398"/>
            <a:chExt cx="3438809" cy="224782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85CB919-D5B7-3705-B815-44ADAB45FF67}"/>
                </a:ext>
              </a:extLst>
            </p:cNvPr>
            <p:cNvSpPr/>
            <p:nvPr/>
          </p:nvSpPr>
          <p:spPr>
            <a:xfrm>
              <a:off x="3869957" y="1188398"/>
              <a:ext cx="3438809" cy="2153639"/>
            </a:xfrm>
            <a:prstGeom prst="rect">
              <a:avLst/>
            </a:prstGeom>
            <a:solidFill>
              <a:srgbClr val="0069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rtlCol="0" anchor="ctr"/>
            <a:lstStyle/>
            <a:p>
              <a:endParaRPr lang="en-DE" sz="1600" b="1" dirty="0">
                <a:solidFill>
                  <a:srgbClr val="044085"/>
                </a:solidFill>
                <a:latin typeface="Work Sans" pitchFamily="2" charset="77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4F41155-BD0D-288B-7AAF-CA197358911A}"/>
                </a:ext>
              </a:extLst>
            </p:cNvPr>
            <p:cNvSpPr/>
            <p:nvPr/>
          </p:nvSpPr>
          <p:spPr>
            <a:xfrm>
              <a:off x="3965607" y="1282580"/>
              <a:ext cx="3343159" cy="2153639"/>
            </a:xfrm>
            <a:prstGeom prst="rect">
              <a:avLst/>
            </a:prstGeom>
            <a:solidFill>
              <a:srgbClr val="4DC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rtlCol="0" anchor="ctr"/>
            <a:lstStyle/>
            <a:p>
              <a:endParaRPr lang="en-DE" sz="1600" b="1" dirty="0">
                <a:solidFill>
                  <a:srgbClr val="044085"/>
                </a:solidFill>
                <a:latin typeface="Work Sans" pitchFamily="2" charset="77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59F4859-8504-307E-C1AF-198592838A3C}"/>
              </a:ext>
            </a:extLst>
          </p:cNvPr>
          <p:cNvGrpSpPr/>
          <p:nvPr/>
        </p:nvGrpSpPr>
        <p:grpSpPr>
          <a:xfrm>
            <a:off x="0" y="232516"/>
            <a:ext cx="2496711" cy="469516"/>
            <a:chOff x="381243" y="-791899"/>
            <a:chExt cx="2496711" cy="469516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3C3FA1A-C80D-C9C2-F953-DAACBB345019}"/>
                </a:ext>
              </a:extLst>
            </p:cNvPr>
            <p:cNvSpPr/>
            <p:nvPr/>
          </p:nvSpPr>
          <p:spPr>
            <a:xfrm>
              <a:off x="381243" y="-712579"/>
              <a:ext cx="2496711" cy="390196"/>
            </a:xfrm>
            <a:prstGeom prst="rect">
              <a:avLst/>
            </a:prstGeom>
            <a:solidFill>
              <a:srgbClr val="0069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rtlCol="0" anchor="ctr"/>
            <a:lstStyle/>
            <a:p>
              <a:endParaRPr lang="en-DE" sz="1600" b="1" dirty="0">
                <a:solidFill>
                  <a:srgbClr val="044085"/>
                </a:solidFill>
                <a:latin typeface="Work Sans" pitchFamily="2" charset="77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1FCB133-2A39-9902-DF04-A8FA40A17DD2}"/>
                </a:ext>
              </a:extLst>
            </p:cNvPr>
            <p:cNvSpPr/>
            <p:nvPr/>
          </p:nvSpPr>
          <p:spPr>
            <a:xfrm>
              <a:off x="381244" y="-791899"/>
              <a:ext cx="2422720" cy="390196"/>
            </a:xfrm>
            <a:prstGeom prst="rect">
              <a:avLst/>
            </a:prstGeom>
            <a:solidFill>
              <a:srgbClr val="4DC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tlCol="0" anchor="ctr"/>
            <a:lstStyle/>
            <a:p>
              <a:r>
                <a:rPr lang="en-GB" sz="1600" b="1" dirty="0">
                  <a:solidFill>
                    <a:srgbClr val="006996"/>
                  </a:solidFill>
                  <a:latin typeface="Work Sans" pitchFamily="2" charset="77"/>
                </a:rPr>
                <a:t>HOW IT WORKS</a:t>
              </a:r>
              <a:r>
                <a:rPr lang="en-DE" sz="1600" b="1" dirty="0">
                  <a:solidFill>
                    <a:srgbClr val="006996"/>
                  </a:solidFill>
                  <a:latin typeface="Work Sans" pitchFamily="2" charset="77"/>
                </a:rPr>
                <a:t>!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FD8916DE-157E-884F-B7B4-63B51DC3165A}"/>
              </a:ext>
            </a:extLst>
          </p:cNvPr>
          <p:cNvSpPr/>
          <p:nvPr/>
        </p:nvSpPr>
        <p:spPr>
          <a:xfrm>
            <a:off x="4816438" y="1592646"/>
            <a:ext cx="2284450" cy="3460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427"/>
              </a:lnSpc>
            </a:pPr>
            <a:r>
              <a:rPr lang="en-GB" sz="1000" dirty="0">
                <a:solidFill>
                  <a:srgbClr val="006996"/>
                </a:solidFill>
                <a:latin typeface="Work Sans Medium" pitchFamily="2" charset="77"/>
              </a:rPr>
              <a:t>You are our best and most authentic ambassadors!</a:t>
            </a:r>
            <a:endParaRPr lang="en-DE" sz="1000" dirty="0">
              <a:solidFill>
                <a:srgbClr val="006996"/>
              </a:solidFill>
              <a:latin typeface="Work Sans Medium" pitchFamily="2" charset="77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BA024C4-90F7-FD33-5A89-41346A056D9C}"/>
              </a:ext>
            </a:extLst>
          </p:cNvPr>
          <p:cNvSpPr/>
          <p:nvPr/>
        </p:nvSpPr>
        <p:spPr>
          <a:xfrm>
            <a:off x="4816440" y="2059180"/>
            <a:ext cx="2213131" cy="3757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970"/>
              </a:lnSpc>
            </a:pP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Help us to fill vacancies with top candidates from your network. Get started now! Register at </a:t>
            </a:r>
            <a:r>
              <a:rPr lang="en-GB" sz="600" b="1" u="sng" dirty="0">
                <a:solidFill>
                  <a:srgbClr val="006996"/>
                </a:solidFill>
                <a:latin typeface="Nunito Sans SemiBold" pitchFamily="2" charset="77"/>
              </a:rPr>
              <a:t>yourcompany.talentry.com </a:t>
            </a:r>
            <a:r>
              <a:rPr lang="en-GB" sz="600" b="1" dirty="0">
                <a:solidFill>
                  <a:srgbClr val="006996"/>
                </a:solidFill>
                <a:latin typeface="Nunito Sans SemiBold" pitchFamily="2" charset="77"/>
              </a:rPr>
              <a:t>- or get the app:</a:t>
            </a:r>
            <a:endParaRPr lang="en-DE" sz="600" b="1" dirty="0">
              <a:solidFill>
                <a:srgbClr val="006996"/>
              </a:solidFill>
              <a:latin typeface="Nunito Sans SemiBold" pitchFamily="2" charset="77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1E7E3B8-CD14-47C3-3167-2742B62E5212}"/>
              </a:ext>
            </a:extLst>
          </p:cNvPr>
          <p:cNvGrpSpPr/>
          <p:nvPr/>
        </p:nvGrpSpPr>
        <p:grpSpPr>
          <a:xfrm>
            <a:off x="5979745" y="2904515"/>
            <a:ext cx="1113967" cy="587460"/>
            <a:chOff x="5889255" y="2366507"/>
            <a:chExt cx="1113967" cy="58746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DC69D7A-905E-E8FB-8CE8-C4B7B1D59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48338" y="2366507"/>
              <a:ext cx="454884" cy="45488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F8A9A4F-D99B-711F-227D-0F2B2D45C5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89255" y="2580918"/>
              <a:ext cx="373039" cy="37303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A6A120E-B360-2483-4E1D-D160C5E67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54850" y="2580928"/>
              <a:ext cx="373039" cy="373039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CCBF5548-CE6E-0A10-F413-C184EB327F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7834" y="248210"/>
            <a:ext cx="954869" cy="917423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5398E98F-22D8-CF8C-E5BA-0CBA7F2EAEC0}"/>
              </a:ext>
            </a:extLst>
          </p:cNvPr>
          <p:cNvSpPr/>
          <p:nvPr/>
        </p:nvSpPr>
        <p:spPr>
          <a:xfrm>
            <a:off x="5821589" y="232518"/>
            <a:ext cx="1050229" cy="361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DE" sz="1680" b="1" dirty="0">
              <a:solidFill>
                <a:srgbClr val="044085"/>
              </a:solidFill>
              <a:latin typeface="Work Sans ExtraBold" pitchFamily="2" charset="77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EFC3074-78D4-B6D7-420A-2645D2462C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3119" y="311838"/>
            <a:ext cx="802984" cy="25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701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B06989BC-D549-3725-C155-A996C4D6B04E}"/>
              </a:ext>
            </a:extLst>
          </p:cNvPr>
          <p:cNvSpPr/>
          <p:nvPr/>
        </p:nvSpPr>
        <p:spPr>
          <a:xfrm>
            <a:off x="0" y="0"/>
            <a:ext cx="7380288" cy="3779838"/>
          </a:xfrm>
          <a:prstGeom prst="rect">
            <a:avLst/>
          </a:prstGeom>
          <a:solidFill>
            <a:srgbClr val="FFE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89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C801AD5-2282-0F7C-3C94-99646E5E7E83}"/>
              </a:ext>
            </a:extLst>
          </p:cNvPr>
          <p:cNvGrpSpPr/>
          <p:nvPr/>
        </p:nvGrpSpPr>
        <p:grpSpPr>
          <a:xfrm>
            <a:off x="318111" y="438606"/>
            <a:ext cx="7062177" cy="1414803"/>
            <a:chOff x="-1" y="1098833"/>
            <a:chExt cx="6639025" cy="174648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BC378F2-A155-1935-E4D9-25E17BC30B62}"/>
                </a:ext>
              </a:extLst>
            </p:cNvPr>
            <p:cNvSpPr/>
            <p:nvPr/>
          </p:nvSpPr>
          <p:spPr>
            <a:xfrm>
              <a:off x="112124" y="1190250"/>
              <a:ext cx="5198465" cy="1655063"/>
            </a:xfrm>
            <a:prstGeom prst="rect">
              <a:avLst/>
            </a:prstGeom>
            <a:solidFill>
              <a:srgbClr val="FE96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89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FCBA5D1-7E55-3299-9A16-150128392615}"/>
                </a:ext>
              </a:extLst>
            </p:cNvPr>
            <p:cNvSpPr/>
            <p:nvPr/>
          </p:nvSpPr>
          <p:spPr>
            <a:xfrm>
              <a:off x="-1" y="1098833"/>
              <a:ext cx="6639025" cy="1613502"/>
            </a:xfrm>
            <a:prstGeom prst="rect">
              <a:avLst/>
            </a:prstGeom>
            <a:solidFill>
              <a:srgbClr val="CDE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890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1BF2C13-064F-9D4D-E0C6-2CA0FB3BBA98}"/>
              </a:ext>
            </a:extLst>
          </p:cNvPr>
          <p:cNvSpPr/>
          <p:nvPr/>
        </p:nvSpPr>
        <p:spPr>
          <a:xfrm>
            <a:off x="465026" y="1963371"/>
            <a:ext cx="3362576" cy="10064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627"/>
              </a:lnSpc>
            </a:pPr>
            <a:r>
              <a:rPr lang="en-GB" sz="1000" b="1" dirty="0">
                <a:solidFill>
                  <a:srgbClr val="044085"/>
                </a:solidFill>
                <a:latin typeface="Work Sans SemiBold" pitchFamily="2" charset="77"/>
              </a:rPr>
              <a:t>You help your friends &amp; acquaintances to find an exciting new job - thanks to you, we gain employees that are a perfect match for us! You collect points for every activity, which you can redeem for attractive rewards.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196D3E-46DF-9F0B-489D-DC59F6EBD209}"/>
              </a:ext>
            </a:extLst>
          </p:cNvPr>
          <p:cNvSpPr/>
          <p:nvPr/>
        </p:nvSpPr>
        <p:spPr>
          <a:xfrm>
            <a:off x="465026" y="729424"/>
            <a:ext cx="6182067" cy="216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827"/>
              </a:lnSpc>
            </a:pPr>
            <a:r>
              <a:rPr lang="en-GB" sz="1365" dirty="0">
                <a:solidFill>
                  <a:srgbClr val="044085"/>
                </a:solidFill>
                <a:latin typeface="Work Sans Medium" pitchFamily="2" charset="77"/>
              </a:rPr>
              <a:t>Employees Recruit Employees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DC426B6-AC9F-DC20-DFA4-D5A80C6009CF}"/>
              </a:ext>
            </a:extLst>
          </p:cNvPr>
          <p:cNvSpPr/>
          <p:nvPr/>
        </p:nvSpPr>
        <p:spPr>
          <a:xfrm>
            <a:off x="465024" y="965731"/>
            <a:ext cx="564332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DE" sz="2800" b="1" dirty="0">
                <a:solidFill>
                  <a:srgbClr val="044085"/>
                </a:solidFill>
                <a:latin typeface="Work Sans ExtraBold" pitchFamily="2" charset="77"/>
              </a:rPr>
              <a:t>WIN-WIN-WIN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CFACD8F-CAA5-6F70-0E6F-AFC914024776}"/>
              </a:ext>
            </a:extLst>
          </p:cNvPr>
          <p:cNvSpPr/>
          <p:nvPr/>
        </p:nvSpPr>
        <p:spPr>
          <a:xfrm>
            <a:off x="465026" y="248208"/>
            <a:ext cx="1532323" cy="327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DE" sz="1680" b="1" dirty="0">
                <a:solidFill>
                  <a:srgbClr val="044085"/>
                </a:solidFill>
                <a:latin typeface="Work Sans ExtraBold" pitchFamily="2" charset="77"/>
              </a:rPr>
              <a:t>LOGO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62F5896-2F09-1F99-A65B-C25422ECFD77}"/>
              </a:ext>
            </a:extLst>
          </p:cNvPr>
          <p:cNvGrpSpPr/>
          <p:nvPr/>
        </p:nvGrpSpPr>
        <p:grpSpPr>
          <a:xfrm>
            <a:off x="465024" y="3050414"/>
            <a:ext cx="1093518" cy="587460"/>
            <a:chOff x="6548338" y="2366507"/>
            <a:chExt cx="1093518" cy="58746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8E15843-0C62-3CA8-3D74-3BC6360B41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48338" y="2366507"/>
              <a:ext cx="454884" cy="45488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E74619B-585C-824D-6D5F-C0035ED93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03222" y="2580918"/>
              <a:ext cx="373039" cy="373039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23F9F8F-A53D-3CBF-D31F-55334E81D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68817" y="2580928"/>
              <a:ext cx="373039" cy="373039"/>
            </a:xfrm>
            <a:prstGeom prst="rect">
              <a:avLst/>
            </a:prstGeom>
          </p:spPr>
        </p:pic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ADB7B58B-E373-1082-5EF3-477D24BF6D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7834" y="248210"/>
            <a:ext cx="954869" cy="91742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011E778-FB08-F147-4185-BF55374FD4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0068" y="131288"/>
            <a:ext cx="3347923" cy="3489301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C8CB678-491A-E523-82DF-3617F9794B8D}"/>
              </a:ext>
            </a:extLst>
          </p:cNvPr>
          <p:cNvSpPr/>
          <p:nvPr/>
        </p:nvSpPr>
        <p:spPr>
          <a:xfrm>
            <a:off x="4242593" y="3050414"/>
            <a:ext cx="112327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b="1" dirty="0">
                <a:solidFill>
                  <a:srgbClr val="489BB7"/>
                </a:solidFill>
                <a:latin typeface="Nunito Sans SemiBold" pitchFamily="2" charset="77"/>
              </a:rPr>
              <a:t>Reward: €1000</a:t>
            </a:r>
            <a:endParaRPr lang="en-DE" sz="1000" b="1" dirty="0">
              <a:solidFill>
                <a:srgbClr val="489BB7"/>
              </a:solidFill>
              <a:latin typeface="Nunito Sans SemiBold" pitchFamily="2" charset="77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FF6BDF5-A78F-29BE-E8EC-5E5C3BB86059}"/>
              </a:ext>
            </a:extLst>
          </p:cNvPr>
          <p:cNvSpPr/>
          <p:nvPr/>
        </p:nvSpPr>
        <p:spPr>
          <a:xfrm>
            <a:off x="5512393" y="310912"/>
            <a:ext cx="9548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srgbClr val="489BB7"/>
                </a:solidFill>
                <a:latin typeface="Nunito Sans SemiBold" pitchFamily="2" charset="77"/>
              </a:rPr>
              <a:t>+ 5 Points</a:t>
            </a:r>
            <a:endParaRPr lang="en-DE" sz="1200" b="1" dirty="0">
              <a:solidFill>
                <a:srgbClr val="489BB7"/>
              </a:solidFill>
              <a:latin typeface="Nunito Sa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84722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B06989BC-D549-3725-C155-A996C4D6B04E}"/>
              </a:ext>
            </a:extLst>
          </p:cNvPr>
          <p:cNvSpPr/>
          <p:nvPr/>
        </p:nvSpPr>
        <p:spPr>
          <a:xfrm>
            <a:off x="0" y="0"/>
            <a:ext cx="7380288" cy="3779838"/>
          </a:xfrm>
          <a:prstGeom prst="rect">
            <a:avLst/>
          </a:prstGeom>
          <a:solidFill>
            <a:srgbClr val="FFE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89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D92010B-DD52-71A7-EED7-0D43C2398E96}"/>
              </a:ext>
            </a:extLst>
          </p:cNvPr>
          <p:cNvSpPr/>
          <p:nvPr/>
        </p:nvSpPr>
        <p:spPr>
          <a:xfrm>
            <a:off x="350722" y="802300"/>
            <a:ext cx="4071137" cy="24756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470"/>
              </a:lnSpc>
            </a:pPr>
            <a:r>
              <a:rPr lang="en-GB" sz="800" b="1" dirty="0">
                <a:solidFill>
                  <a:srgbClr val="044085"/>
                </a:solidFill>
                <a:latin typeface="Nunito Sans" pitchFamily="2" charset="77"/>
              </a:rPr>
              <a:t>1. Register with </a:t>
            </a:r>
            <a:r>
              <a:rPr lang="en-GB" sz="800" b="1" dirty="0" err="1">
                <a:solidFill>
                  <a:srgbClr val="044085"/>
                </a:solidFill>
                <a:latin typeface="Nunito Sans" pitchFamily="2" charset="77"/>
              </a:rPr>
              <a:t>Talentry</a:t>
            </a:r>
            <a:b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</a:b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Talentry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can be used with both the app and a browser on your computer.</a:t>
            </a:r>
            <a:b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</a:br>
            <a:r>
              <a:rPr lang="en-GB" sz="800" b="1" dirty="0">
                <a:solidFill>
                  <a:srgbClr val="044085"/>
                </a:solidFill>
                <a:latin typeface="Nunito Sans" pitchFamily="2" charset="77"/>
              </a:rPr>
              <a:t>2. Browse through job vacancies </a:t>
            </a:r>
            <a:b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</a:b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You’ll find a convenient overview in the app or in your account. You’ll receive regular updates, for example, in newsletters or push notifications. </a:t>
            </a:r>
            <a:b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</a:br>
            <a:r>
              <a:rPr lang="en-GB" sz="800" b="1" dirty="0">
                <a:solidFill>
                  <a:srgbClr val="044085"/>
                </a:solidFill>
                <a:latin typeface="Nunito Sans" pitchFamily="2" charset="77"/>
              </a:rPr>
              <a:t>3. Recommend jobs with just a few clicks </a:t>
            </a:r>
            <a:b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</a:b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Whether WhatsApp, LinkedIn, Xing, Twitter or Facebook – simply share vacancies with personal contacts or on social media using the link! </a:t>
            </a:r>
            <a:b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</a:br>
            <a:r>
              <a:rPr lang="en-GB" sz="800" b="1" dirty="0">
                <a:solidFill>
                  <a:srgbClr val="044085"/>
                </a:solidFill>
                <a:latin typeface="Nunito Sans" pitchFamily="2" charset="77"/>
              </a:rPr>
              <a:t>4. Collect points &amp; redeem them for rewards </a:t>
            </a:r>
            <a:b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</a:b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Every share and every click on your link will earn you points. See your score in “My Successes”. Do you have enough points for your desired reward? Just exchange them! </a:t>
            </a:r>
            <a:b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</a:br>
            <a:r>
              <a:rPr lang="en-GB" sz="800" b="1" dirty="0">
                <a:solidFill>
                  <a:srgbClr val="044085"/>
                </a:solidFill>
                <a:latin typeface="Nunito Sans" pitchFamily="2" charset="77"/>
              </a:rPr>
              <a:t>5. Welcome new colleagues &amp; look forward to a cash reward</a:t>
            </a:r>
            <a:b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</a:b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When one of your contacts is recruited, you receive an additional cash reward for your efforts.  </a:t>
            </a:r>
            <a:endParaRPr lang="en-DE" sz="600" b="1" dirty="0">
              <a:solidFill>
                <a:srgbClr val="044085"/>
              </a:solidFill>
              <a:latin typeface="Nunito Sans SemiBold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64ECF6-23BB-527C-6C37-3922D49C38AC}"/>
              </a:ext>
            </a:extLst>
          </p:cNvPr>
          <p:cNvSpPr txBox="1"/>
          <p:nvPr/>
        </p:nvSpPr>
        <p:spPr>
          <a:xfrm>
            <a:off x="-8998599" y="-1434973"/>
            <a:ext cx="239168" cy="383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890" dirty="0"/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A8CC189-FFE7-4147-DB29-9083DDF30DC8}"/>
              </a:ext>
            </a:extLst>
          </p:cNvPr>
          <p:cNvGrpSpPr/>
          <p:nvPr/>
        </p:nvGrpSpPr>
        <p:grpSpPr>
          <a:xfrm>
            <a:off x="4537360" y="1278094"/>
            <a:ext cx="2842928" cy="2247821"/>
            <a:chOff x="3869957" y="1188398"/>
            <a:chExt cx="3438809" cy="224782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85CB919-D5B7-3705-B815-44ADAB45FF67}"/>
                </a:ext>
              </a:extLst>
            </p:cNvPr>
            <p:cNvSpPr/>
            <p:nvPr/>
          </p:nvSpPr>
          <p:spPr>
            <a:xfrm>
              <a:off x="3869957" y="1188398"/>
              <a:ext cx="3438809" cy="2153639"/>
            </a:xfrm>
            <a:prstGeom prst="rect">
              <a:avLst/>
            </a:prstGeom>
            <a:solidFill>
              <a:srgbClr val="FE96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rtlCol="0" anchor="ctr"/>
            <a:lstStyle/>
            <a:p>
              <a:endParaRPr lang="en-DE" sz="1600" b="1" dirty="0">
                <a:solidFill>
                  <a:srgbClr val="044085"/>
                </a:solidFill>
                <a:latin typeface="Work Sans" pitchFamily="2" charset="77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4F41155-BD0D-288B-7AAF-CA197358911A}"/>
                </a:ext>
              </a:extLst>
            </p:cNvPr>
            <p:cNvSpPr/>
            <p:nvPr/>
          </p:nvSpPr>
          <p:spPr>
            <a:xfrm>
              <a:off x="3965607" y="1282580"/>
              <a:ext cx="3343159" cy="2153639"/>
            </a:xfrm>
            <a:prstGeom prst="rect">
              <a:avLst/>
            </a:prstGeom>
            <a:solidFill>
              <a:srgbClr val="CDE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rtlCol="0" anchor="ctr"/>
            <a:lstStyle/>
            <a:p>
              <a:endParaRPr lang="en-DE" sz="1600" b="1" dirty="0">
                <a:solidFill>
                  <a:srgbClr val="044085"/>
                </a:solidFill>
                <a:latin typeface="Work Sans" pitchFamily="2" charset="77"/>
              </a:endParaRP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23C3FA1A-C80D-C9C2-F953-DAACBB345019}"/>
              </a:ext>
            </a:extLst>
          </p:cNvPr>
          <p:cNvSpPr/>
          <p:nvPr/>
        </p:nvSpPr>
        <p:spPr>
          <a:xfrm>
            <a:off x="0" y="311836"/>
            <a:ext cx="2496711" cy="390196"/>
          </a:xfrm>
          <a:prstGeom prst="rect">
            <a:avLst/>
          </a:prstGeom>
          <a:solidFill>
            <a:srgbClr val="FE96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rtlCol="0" anchor="ctr"/>
          <a:lstStyle/>
          <a:p>
            <a:endParaRPr lang="en-DE" sz="1600" b="1" dirty="0">
              <a:solidFill>
                <a:srgbClr val="044085"/>
              </a:solidFill>
              <a:latin typeface="Work Sans" pitchFamily="2" charset="77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D8916DE-157E-884F-B7B4-63B51DC3165A}"/>
              </a:ext>
            </a:extLst>
          </p:cNvPr>
          <p:cNvSpPr/>
          <p:nvPr/>
        </p:nvSpPr>
        <p:spPr>
          <a:xfrm>
            <a:off x="4816438" y="1592646"/>
            <a:ext cx="2284450" cy="3460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427"/>
              </a:lnSpc>
            </a:pPr>
            <a:r>
              <a:rPr lang="en-GB" sz="1000" dirty="0">
                <a:solidFill>
                  <a:srgbClr val="044085"/>
                </a:solidFill>
                <a:latin typeface="Work Sans Medium" pitchFamily="2" charset="77"/>
              </a:rPr>
              <a:t>You are our best and most authentic ambassadors!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BA024C4-90F7-FD33-5A89-41346A056D9C}"/>
              </a:ext>
            </a:extLst>
          </p:cNvPr>
          <p:cNvSpPr/>
          <p:nvPr/>
        </p:nvSpPr>
        <p:spPr>
          <a:xfrm>
            <a:off x="4816440" y="2059180"/>
            <a:ext cx="2213131" cy="3757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970"/>
              </a:lnSpc>
            </a:pP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Help us to fill vacancies with top candidates from your network. Get started now! Register at </a:t>
            </a:r>
            <a:r>
              <a:rPr lang="en-GB" sz="600" b="1" u="sng" dirty="0" err="1">
                <a:solidFill>
                  <a:srgbClr val="044085"/>
                </a:solidFill>
                <a:latin typeface="Nunito Sans SemiBold" pitchFamily="2" charset="77"/>
              </a:rPr>
              <a:t>yourcompany.talentry.com</a:t>
            </a:r>
            <a:r>
              <a:rPr lang="en-GB" sz="600" b="1" u="sng" dirty="0">
                <a:solidFill>
                  <a:srgbClr val="044085"/>
                </a:solidFill>
                <a:latin typeface="Nunito Sans SemiBold" pitchFamily="2" charset="77"/>
              </a:rPr>
              <a:t> 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- or get the app: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1E7E3B8-CD14-47C3-3167-2742B62E5212}"/>
              </a:ext>
            </a:extLst>
          </p:cNvPr>
          <p:cNvGrpSpPr/>
          <p:nvPr/>
        </p:nvGrpSpPr>
        <p:grpSpPr>
          <a:xfrm>
            <a:off x="5979745" y="2904515"/>
            <a:ext cx="1113967" cy="587460"/>
            <a:chOff x="5889255" y="2366507"/>
            <a:chExt cx="1113967" cy="58746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DC69D7A-905E-E8FB-8CE8-C4B7B1D59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48338" y="2366507"/>
              <a:ext cx="454884" cy="45488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F8A9A4F-D99B-711F-227D-0F2B2D45C5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89255" y="2580918"/>
              <a:ext cx="373039" cy="37303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A6A120E-B360-2483-4E1D-D160C5E67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54850" y="2580928"/>
              <a:ext cx="373039" cy="373039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CCBF5548-CE6E-0A10-F413-C184EB327F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7834" y="248210"/>
            <a:ext cx="954869" cy="917423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5398E98F-22D8-CF8C-E5BA-0CBA7F2EAEC0}"/>
              </a:ext>
            </a:extLst>
          </p:cNvPr>
          <p:cNvSpPr/>
          <p:nvPr/>
        </p:nvSpPr>
        <p:spPr>
          <a:xfrm>
            <a:off x="5339495" y="265991"/>
            <a:ext cx="1532323" cy="327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DE" sz="1680" b="1" dirty="0">
                <a:solidFill>
                  <a:srgbClr val="044085"/>
                </a:solidFill>
                <a:latin typeface="Work Sans ExtraBold" pitchFamily="2" charset="77"/>
              </a:rPr>
              <a:t>LOGO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C4090D2-A6FE-5701-D924-608DADD4DC75}"/>
              </a:ext>
            </a:extLst>
          </p:cNvPr>
          <p:cNvSpPr/>
          <p:nvPr/>
        </p:nvSpPr>
        <p:spPr>
          <a:xfrm>
            <a:off x="1" y="232516"/>
            <a:ext cx="2422720" cy="390196"/>
          </a:xfrm>
          <a:prstGeom prst="rect">
            <a:avLst/>
          </a:prstGeom>
          <a:solidFill>
            <a:srgbClr val="CD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de-DE" sz="1600" b="1" dirty="0">
                <a:solidFill>
                  <a:srgbClr val="044085"/>
                </a:solidFill>
                <a:latin typeface="Work Sans" pitchFamily="2" charset="77"/>
              </a:rPr>
              <a:t>HOW IT WORKS!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57B0E0-2A82-844A-2A47-08E349F55BA3}"/>
              </a:ext>
            </a:extLst>
          </p:cNvPr>
          <p:cNvSpPr txBox="1"/>
          <p:nvPr/>
        </p:nvSpPr>
        <p:spPr>
          <a:xfrm>
            <a:off x="3232528" y="-4003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83707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B06989BC-D549-3725-C155-A996C4D6B04E}"/>
              </a:ext>
            </a:extLst>
          </p:cNvPr>
          <p:cNvSpPr/>
          <p:nvPr/>
        </p:nvSpPr>
        <p:spPr>
          <a:xfrm>
            <a:off x="0" y="0"/>
            <a:ext cx="7380288" cy="3779838"/>
          </a:xfrm>
          <a:prstGeom prst="rect">
            <a:avLst/>
          </a:prstGeom>
          <a:solidFill>
            <a:srgbClr val="F6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89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C801AD5-2282-0F7C-3C94-99646E5E7E83}"/>
              </a:ext>
            </a:extLst>
          </p:cNvPr>
          <p:cNvGrpSpPr/>
          <p:nvPr/>
        </p:nvGrpSpPr>
        <p:grpSpPr>
          <a:xfrm>
            <a:off x="318111" y="438606"/>
            <a:ext cx="7062177" cy="1414803"/>
            <a:chOff x="-1" y="1098833"/>
            <a:chExt cx="6639025" cy="174648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BC378F2-A155-1935-E4D9-25E17BC30B62}"/>
                </a:ext>
              </a:extLst>
            </p:cNvPr>
            <p:cNvSpPr/>
            <p:nvPr/>
          </p:nvSpPr>
          <p:spPr>
            <a:xfrm>
              <a:off x="112124" y="1190250"/>
              <a:ext cx="5198465" cy="1655063"/>
            </a:xfrm>
            <a:prstGeom prst="rect">
              <a:avLst/>
            </a:prstGeom>
            <a:solidFill>
              <a:srgbClr val="FE96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89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FCBA5D1-7E55-3299-9A16-150128392615}"/>
                </a:ext>
              </a:extLst>
            </p:cNvPr>
            <p:cNvSpPr/>
            <p:nvPr/>
          </p:nvSpPr>
          <p:spPr>
            <a:xfrm>
              <a:off x="-1" y="1098833"/>
              <a:ext cx="6639025" cy="1613502"/>
            </a:xfrm>
            <a:prstGeom prst="rect">
              <a:avLst/>
            </a:prstGeom>
            <a:solidFill>
              <a:srgbClr val="4C68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890" dirty="0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59196D3E-46DF-9F0B-489D-DC59F6EBD209}"/>
              </a:ext>
            </a:extLst>
          </p:cNvPr>
          <p:cNvSpPr/>
          <p:nvPr/>
        </p:nvSpPr>
        <p:spPr>
          <a:xfrm>
            <a:off x="465026" y="729424"/>
            <a:ext cx="6182067" cy="216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827"/>
              </a:lnSpc>
            </a:pPr>
            <a:r>
              <a:rPr lang="en-GB" sz="1365" dirty="0">
                <a:solidFill>
                  <a:schemeClr val="bg1"/>
                </a:solidFill>
                <a:latin typeface="Work Sans Medium" pitchFamily="2" charset="77"/>
              </a:rPr>
              <a:t>Employees Recruit Employees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DC426B6-AC9F-DC20-DFA4-D5A80C6009CF}"/>
              </a:ext>
            </a:extLst>
          </p:cNvPr>
          <p:cNvSpPr/>
          <p:nvPr/>
        </p:nvSpPr>
        <p:spPr>
          <a:xfrm>
            <a:off x="465024" y="965731"/>
            <a:ext cx="564332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DE" sz="2800" b="1" dirty="0">
                <a:solidFill>
                  <a:schemeClr val="bg1"/>
                </a:solidFill>
                <a:latin typeface="Work Sans ExtraBold" pitchFamily="2" charset="77"/>
              </a:rPr>
              <a:t>WIN-WIN-WIN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CFACD8F-CAA5-6F70-0E6F-AFC914024776}"/>
              </a:ext>
            </a:extLst>
          </p:cNvPr>
          <p:cNvSpPr/>
          <p:nvPr/>
        </p:nvSpPr>
        <p:spPr>
          <a:xfrm>
            <a:off x="465026" y="248208"/>
            <a:ext cx="1532323" cy="327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DE" sz="1680" b="1" dirty="0">
                <a:solidFill>
                  <a:srgbClr val="044085"/>
                </a:solidFill>
                <a:latin typeface="Work Sans ExtraBold" pitchFamily="2" charset="77"/>
              </a:rPr>
              <a:t>LOGO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9142737-A5DC-2107-BAC0-7F8B9836C073}"/>
              </a:ext>
            </a:extLst>
          </p:cNvPr>
          <p:cNvGrpSpPr/>
          <p:nvPr/>
        </p:nvGrpSpPr>
        <p:grpSpPr>
          <a:xfrm>
            <a:off x="465024" y="3050414"/>
            <a:ext cx="1093518" cy="587460"/>
            <a:chOff x="6548338" y="2366507"/>
            <a:chExt cx="1093518" cy="58746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1623B52-0CFE-156A-A06F-1E7567ED0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48338" y="2366507"/>
              <a:ext cx="454884" cy="45488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233DEE5-ECED-5AD1-AE39-C40A4E9B33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03222" y="2580918"/>
              <a:ext cx="373039" cy="373039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6C8C699-12AC-912B-FC71-F90DF3D0C5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68817" y="2580928"/>
              <a:ext cx="373039" cy="373039"/>
            </a:xfrm>
            <a:prstGeom prst="rect">
              <a:avLst/>
            </a:prstGeom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93EE55BA-8879-2A53-5E13-227A5E6470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7834" y="248210"/>
            <a:ext cx="954869" cy="917423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57A67599-2A0F-F79A-EC21-0E983F3C0998}"/>
              </a:ext>
            </a:extLst>
          </p:cNvPr>
          <p:cNvSpPr/>
          <p:nvPr/>
        </p:nvSpPr>
        <p:spPr>
          <a:xfrm>
            <a:off x="465026" y="1963371"/>
            <a:ext cx="3362576" cy="10064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627"/>
              </a:lnSpc>
            </a:pPr>
            <a:r>
              <a:rPr lang="en-GB" sz="1000" b="1" dirty="0">
                <a:solidFill>
                  <a:srgbClr val="4C688F"/>
                </a:solidFill>
                <a:latin typeface="Work Sans SemiBold" pitchFamily="2" charset="77"/>
              </a:rPr>
              <a:t>You help your friends &amp; acquaintances to find an exciting new job - thanks to you, we gain employees that are a perfect match for us! You collect points for every activity, which you can redeem for attractive rewards.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AB2A4BF-970A-23A4-3638-42B3E9BC60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0068" y="131288"/>
            <a:ext cx="3347923" cy="3489301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526BF9E-E1F3-E20D-5205-BFD2DB03631B}"/>
              </a:ext>
            </a:extLst>
          </p:cNvPr>
          <p:cNvSpPr/>
          <p:nvPr/>
        </p:nvSpPr>
        <p:spPr>
          <a:xfrm>
            <a:off x="4242593" y="3050414"/>
            <a:ext cx="112327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b="1" dirty="0">
                <a:solidFill>
                  <a:srgbClr val="489BB7"/>
                </a:solidFill>
                <a:latin typeface="Nunito Sans SemiBold" pitchFamily="2" charset="77"/>
              </a:rPr>
              <a:t>Reward: €1000</a:t>
            </a:r>
            <a:endParaRPr lang="en-DE" sz="1000" b="1" dirty="0">
              <a:solidFill>
                <a:srgbClr val="489BB7"/>
              </a:solidFill>
              <a:latin typeface="Nunito Sans SemiBold" pitchFamily="2" charset="77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19E3406-09DA-8B25-0B3A-6363E4C49E1C}"/>
              </a:ext>
            </a:extLst>
          </p:cNvPr>
          <p:cNvSpPr/>
          <p:nvPr/>
        </p:nvSpPr>
        <p:spPr>
          <a:xfrm>
            <a:off x="5512393" y="310912"/>
            <a:ext cx="9548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srgbClr val="489BB7"/>
                </a:solidFill>
                <a:latin typeface="Nunito Sans SemiBold" pitchFamily="2" charset="77"/>
              </a:rPr>
              <a:t>+ 5 Points</a:t>
            </a:r>
            <a:endParaRPr lang="en-DE" sz="1200" b="1" dirty="0">
              <a:solidFill>
                <a:srgbClr val="489BB7"/>
              </a:solidFill>
              <a:latin typeface="Nunito Sa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40060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B06989BC-D549-3725-C155-A996C4D6B04E}"/>
              </a:ext>
            </a:extLst>
          </p:cNvPr>
          <p:cNvSpPr/>
          <p:nvPr/>
        </p:nvSpPr>
        <p:spPr>
          <a:xfrm>
            <a:off x="0" y="-124245"/>
            <a:ext cx="7380288" cy="3779838"/>
          </a:xfrm>
          <a:prstGeom prst="rect">
            <a:avLst/>
          </a:prstGeom>
          <a:solidFill>
            <a:srgbClr val="F6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89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A8CC189-FFE7-4147-DB29-9083DDF30DC8}"/>
              </a:ext>
            </a:extLst>
          </p:cNvPr>
          <p:cNvGrpSpPr/>
          <p:nvPr/>
        </p:nvGrpSpPr>
        <p:grpSpPr>
          <a:xfrm>
            <a:off x="4537360" y="1278094"/>
            <a:ext cx="2842928" cy="2247821"/>
            <a:chOff x="3869957" y="1188398"/>
            <a:chExt cx="3438809" cy="224782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85CB919-D5B7-3705-B815-44ADAB45FF67}"/>
                </a:ext>
              </a:extLst>
            </p:cNvPr>
            <p:cNvSpPr/>
            <p:nvPr/>
          </p:nvSpPr>
          <p:spPr>
            <a:xfrm>
              <a:off x="3869957" y="1188398"/>
              <a:ext cx="3438809" cy="2153639"/>
            </a:xfrm>
            <a:prstGeom prst="rect">
              <a:avLst/>
            </a:prstGeom>
            <a:solidFill>
              <a:srgbClr val="FE96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rtlCol="0" anchor="ctr"/>
            <a:lstStyle/>
            <a:p>
              <a:endParaRPr lang="en-DE" sz="1600" b="1" dirty="0">
                <a:solidFill>
                  <a:srgbClr val="044085"/>
                </a:solidFill>
                <a:latin typeface="Work Sans" pitchFamily="2" charset="77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4F41155-BD0D-288B-7AAF-CA197358911A}"/>
                </a:ext>
              </a:extLst>
            </p:cNvPr>
            <p:cNvSpPr/>
            <p:nvPr/>
          </p:nvSpPr>
          <p:spPr>
            <a:xfrm>
              <a:off x="3965607" y="1282580"/>
              <a:ext cx="3343159" cy="2153639"/>
            </a:xfrm>
            <a:prstGeom prst="rect">
              <a:avLst/>
            </a:prstGeom>
            <a:solidFill>
              <a:srgbClr val="4C68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rtlCol="0" anchor="ctr"/>
            <a:lstStyle/>
            <a:p>
              <a:endParaRPr lang="en-DE" sz="1600" b="1" dirty="0">
                <a:solidFill>
                  <a:srgbClr val="044085"/>
                </a:solidFill>
                <a:latin typeface="Work Sans" pitchFamily="2" charset="77"/>
              </a:endParaRP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23C3FA1A-C80D-C9C2-F953-DAACBB345019}"/>
              </a:ext>
            </a:extLst>
          </p:cNvPr>
          <p:cNvSpPr/>
          <p:nvPr/>
        </p:nvSpPr>
        <p:spPr>
          <a:xfrm>
            <a:off x="0" y="311836"/>
            <a:ext cx="2496711" cy="390196"/>
          </a:xfrm>
          <a:prstGeom prst="rect">
            <a:avLst/>
          </a:prstGeom>
          <a:solidFill>
            <a:srgbClr val="FE96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rtlCol="0" anchor="ctr"/>
          <a:lstStyle/>
          <a:p>
            <a:endParaRPr lang="en-DE" sz="1600" b="1" dirty="0">
              <a:solidFill>
                <a:srgbClr val="044085"/>
              </a:solidFill>
              <a:latin typeface="Work Sans" pitchFamily="2" charset="77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D8916DE-157E-884F-B7B4-63B51DC3165A}"/>
              </a:ext>
            </a:extLst>
          </p:cNvPr>
          <p:cNvSpPr/>
          <p:nvPr/>
        </p:nvSpPr>
        <p:spPr>
          <a:xfrm>
            <a:off x="4816438" y="1592646"/>
            <a:ext cx="2284450" cy="3460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427"/>
              </a:lnSpc>
            </a:pPr>
            <a:r>
              <a:rPr lang="en-GB" sz="1000" dirty="0">
                <a:solidFill>
                  <a:schemeClr val="bg1"/>
                </a:solidFill>
                <a:latin typeface="Work Sans Medium" pitchFamily="2" charset="77"/>
              </a:rPr>
              <a:t>You are our best and most authentic ambassadors!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BA024C4-90F7-FD33-5A89-41346A056D9C}"/>
              </a:ext>
            </a:extLst>
          </p:cNvPr>
          <p:cNvSpPr/>
          <p:nvPr/>
        </p:nvSpPr>
        <p:spPr>
          <a:xfrm>
            <a:off x="4816440" y="2059180"/>
            <a:ext cx="2213131" cy="3757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970"/>
              </a:lnSpc>
            </a:pPr>
            <a:r>
              <a:rPr lang="en-GB" sz="600" b="1" dirty="0">
                <a:solidFill>
                  <a:schemeClr val="bg1"/>
                </a:solidFill>
                <a:latin typeface="Nunito Sans SemiBold" pitchFamily="2" charset="77"/>
              </a:rPr>
              <a:t>Help us to fill vacancies with top candidates from your network. Get started now! Register at </a:t>
            </a:r>
            <a:r>
              <a:rPr lang="en-GB" sz="600" b="1" u="sng" dirty="0" err="1">
                <a:solidFill>
                  <a:schemeClr val="bg1"/>
                </a:solidFill>
                <a:latin typeface="Nunito Sans SemiBold" pitchFamily="2" charset="77"/>
              </a:rPr>
              <a:t>yourcompany.talentry.com</a:t>
            </a:r>
            <a:r>
              <a:rPr lang="en-GB" sz="600" b="1" u="sng" dirty="0">
                <a:solidFill>
                  <a:schemeClr val="bg1"/>
                </a:solidFill>
                <a:latin typeface="Nunito Sans SemiBold" pitchFamily="2" charset="77"/>
              </a:rPr>
              <a:t> </a:t>
            </a:r>
            <a:r>
              <a:rPr lang="en-GB" sz="600" b="1" dirty="0">
                <a:solidFill>
                  <a:schemeClr val="bg1"/>
                </a:solidFill>
                <a:latin typeface="Nunito Sans SemiBold" pitchFamily="2" charset="77"/>
              </a:rPr>
              <a:t>- or get the app: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A40D1E3-855B-E64D-3FE1-D1E1A0A11520}"/>
              </a:ext>
            </a:extLst>
          </p:cNvPr>
          <p:cNvGrpSpPr/>
          <p:nvPr/>
        </p:nvGrpSpPr>
        <p:grpSpPr>
          <a:xfrm>
            <a:off x="5979745" y="2904515"/>
            <a:ext cx="1113967" cy="587460"/>
            <a:chOff x="5889255" y="2366507"/>
            <a:chExt cx="1113967" cy="58746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C7FC7A7-0542-F95E-B23E-38EE77073C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48338" y="2366507"/>
              <a:ext cx="454884" cy="454884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4819A15-01E3-8E75-4CE5-FC90C6D8F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89255" y="2580918"/>
              <a:ext cx="373039" cy="373039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04FBE93-5814-C184-EBA0-A59CA6786A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54850" y="2580928"/>
              <a:ext cx="373039" cy="373039"/>
            </a:xfrm>
            <a:prstGeom prst="rect">
              <a:avLst/>
            </a:prstGeom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1AF6382C-81EE-8B45-5AC7-7EA7A9BD1A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7834" y="248210"/>
            <a:ext cx="954869" cy="917423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5398E98F-22D8-CF8C-E5BA-0CBA7F2EAEC0}"/>
              </a:ext>
            </a:extLst>
          </p:cNvPr>
          <p:cNvSpPr/>
          <p:nvPr/>
        </p:nvSpPr>
        <p:spPr>
          <a:xfrm>
            <a:off x="5339495" y="265991"/>
            <a:ext cx="1532323" cy="327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DE" sz="1680" b="1" dirty="0">
                <a:solidFill>
                  <a:srgbClr val="044085"/>
                </a:solidFill>
                <a:latin typeface="Work Sans ExtraBold" pitchFamily="2" charset="77"/>
              </a:rPr>
              <a:t>LOGO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FCB4DBC-FF28-0114-CF53-8C3D60218893}"/>
              </a:ext>
            </a:extLst>
          </p:cNvPr>
          <p:cNvSpPr/>
          <p:nvPr/>
        </p:nvSpPr>
        <p:spPr>
          <a:xfrm>
            <a:off x="1" y="232516"/>
            <a:ext cx="2422720" cy="390196"/>
          </a:xfrm>
          <a:prstGeom prst="rect">
            <a:avLst/>
          </a:prstGeom>
          <a:solidFill>
            <a:srgbClr val="4C68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de-DE" sz="1600" b="1" dirty="0">
                <a:solidFill>
                  <a:srgbClr val="FFFFFF"/>
                </a:solidFill>
                <a:latin typeface="Work Sans" pitchFamily="2" charset="77"/>
              </a:rPr>
              <a:t>HOW IT WORKS!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2B10AA7-232C-652E-49E2-448F1515C713}"/>
              </a:ext>
            </a:extLst>
          </p:cNvPr>
          <p:cNvSpPr/>
          <p:nvPr/>
        </p:nvSpPr>
        <p:spPr>
          <a:xfrm>
            <a:off x="350722" y="802300"/>
            <a:ext cx="4071137" cy="24756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470"/>
              </a:lnSpc>
            </a:pPr>
            <a:r>
              <a:rPr lang="en-GB" sz="800" b="1" dirty="0">
                <a:solidFill>
                  <a:srgbClr val="044085"/>
                </a:solidFill>
                <a:latin typeface="Nunito Sans" pitchFamily="2" charset="77"/>
              </a:rPr>
              <a:t>1. Register with </a:t>
            </a:r>
            <a:r>
              <a:rPr lang="en-GB" sz="800" b="1" dirty="0" err="1">
                <a:solidFill>
                  <a:srgbClr val="044085"/>
                </a:solidFill>
                <a:latin typeface="Nunito Sans" pitchFamily="2" charset="77"/>
              </a:rPr>
              <a:t>Talentry</a:t>
            </a:r>
            <a:b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</a:br>
            <a:r>
              <a:rPr lang="en-GB" sz="600" b="1" dirty="0" err="1">
                <a:solidFill>
                  <a:srgbClr val="044085"/>
                </a:solidFill>
                <a:latin typeface="Nunito Sans SemiBold" pitchFamily="2" charset="77"/>
              </a:rPr>
              <a:t>Talentry</a:t>
            </a: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 can be used with both the app and a browser on your computer.</a:t>
            </a:r>
            <a:b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</a:br>
            <a:r>
              <a:rPr lang="en-GB" sz="800" b="1" dirty="0">
                <a:solidFill>
                  <a:srgbClr val="044085"/>
                </a:solidFill>
                <a:latin typeface="Nunito Sans" pitchFamily="2" charset="77"/>
              </a:rPr>
              <a:t>2. Browse through job vacancies </a:t>
            </a:r>
            <a:b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</a:b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You’ll find a convenient overview in the app or in your account. You’ll receive regular updates, for example, in newsletters or push notifications. </a:t>
            </a:r>
            <a:b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</a:br>
            <a:r>
              <a:rPr lang="en-GB" sz="800" b="1" dirty="0">
                <a:solidFill>
                  <a:srgbClr val="044085"/>
                </a:solidFill>
                <a:latin typeface="Nunito Sans" pitchFamily="2" charset="77"/>
              </a:rPr>
              <a:t>3. Recommend jobs with just a few clicks </a:t>
            </a:r>
            <a:b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</a:b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Whether WhatsApp, LinkedIn, Xing, Twitter or Facebook – simply share vacancies with personal contacts or on social media using the link! </a:t>
            </a:r>
            <a:b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</a:br>
            <a:r>
              <a:rPr lang="en-GB" sz="800" b="1" dirty="0">
                <a:solidFill>
                  <a:srgbClr val="044085"/>
                </a:solidFill>
                <a:latin typeface="Nunito Sans" pitchFamily="2" charset="77"/>
              </a:rPr>
              <a:t>4. Collect points &amp; redeem them for rewards </a:t>
            </a:r>
            <a:b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</a:b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Every share and every click on your link will earn you points. See your score in “My Successes”. Do you have enough points for your desired reward? Just exchange them! </a:t>
            </a:r>
            <a:b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</a:br>
            <a:r>
              <a:rPr lang="en-GB" sz="800" b="1" dirty="0">
                <a:solidFill>
                  <a:srgbClr val="044085"/>
                </a:solidFill>
                <a:latin typeface="Nunito Sans" pitchFamily="2" charset="77"/>
              </a:rPr>
              <a:t>5. Welcome new colleagues &amp; look forward to a cash reward</a:t>
            </a:r>
            <a:b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</a:br>
            <a:r>
              <a:rPr lang="en-GB" sz="600" b="1" dirty="0">
                <a:solidFill>
                  <a:srgbClr val="044085"/>
                </a:solidFill>
                <a:latin typeface="Nunito Sans SemiBold" pitchFamily="2" charset="77"/>
              </a:rPr>
              <a:t>When one of your contacts is recruited, you receive an additional cash reward for your efforts.  </a:t>
            </a:r>
            <a:endParaRPr lang="en-DE" sz="600" b="1" dirty="0">
              <a:solidFill>
                <a:srgbClr val="044085"/>
              </a:solidFill>
              <a:latin typeface="Nunito Sa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00847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B06989BC-D549-3725-C155-A996C4D6B04E}"/>
              </a:ext>
            </a:extLst>
          </p:cNvPr>
          <p:cNvSpPr/>
          <p:nvPr/>
        </p:nvSpPr>
        <p:spPr>
          <a:xfrm>
            <a:off x="0" y="0"/>
            <a:ext cx="7380288" cy="3779838"/>
          </a:xfrm>
          <a:prstGeom prst="rect">
            <a:avLst/>
          </a:prstGeom>
          <a:solidFill>
            <a:srgbClr val="EEF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89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C801AD5-2282-0F7C-3C94-99646E5E7E83}"/>
              </a:ext>
            </a:extLst>
          </p:cNvPr>
          <p:cNvGrpSpPr/>
          <p:nvPr/>
        </p:nvGrpSpPr>
        <p:grpSpPr>
          <a:xfrm>
            <a:off x="318111" y="438606"/>
            <a:ext cx="7062177" cy="1414803"/>
            <a:chOff x="-1" y="1098833"/>
            <a:chExt cx="6639025" cy="174648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BC378F2-A155-1935-E4D9-25E17BC30B62}"/>
                </a:ext>
              </a:extLst>
            </p:cNvPr>
            <p:cNvSpPr/>
            <p:nvPr/>
          </p:nvSpPr>
          <p:spPr>
            <a:xfrm>
              <a:off x="112124" y="1190250"/>
              <a:ext cx="5198465" cy="1655063"/>
            </a:xfrm>
            <a:prstGeom prst="rect">
              <a:avLst/>
            </a:prstGeom>
            <a:solidFill>
              <a:srgbClr val="E4BE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89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FCBA5D1-7E55-3299-9A16-150128392615}"/>
                </a:ext>
              </a:extLst>
            </p:cNvPr>
            <p:cNvSpPr/>
            <p:nvPr/>
          </p:nvSpPr>
          <p:spPr>
            <a:xfrm>
              <a:off x="-1" y="1098833"/>
              <a:ext cx="6639025" cy="1613502"/>
            </a:xfrm>
            <a:prstGeom prst="rect">
              <a:avLst/>
            </a:prstGeom>
            <a:solidFill>
              <a:srgbClr val="7169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890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1BF2C13-064F-9D4D-E0C6-2CA0FB3BBA98}"/>
              </a:ext>
            </a:extLst>
          </p:cNvPr>
          <p:cNvSpPr/>
          <p:nvPr/>
        </p:nvSpPr>
        <p:spPr>
          <a:xfrm>
            <a:off x="465026" y="1963371"/>
            <a:ext cx="3362576" cy="10064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627"/>
              </a:lnSpc>
            </a:pPr>
            <a:r>
              <a:rPr lang="en-GB" sz="1000" b="1" dirty="0">
                <a:solidFill>
                  <a:srgbClr val="71697A"/>
                </a:solidFill>
                <a:latin typeface="Work Sans SemiBold" pitchFamily="2" charset="77"/>
              </a:rPr>
              <a:t>You help your friends &amp; acquaintances to find an exciting new job - thanks to you, we gain employees that are a perfect match for us! You collect points for every activity, which you can redeem for attractive rewards.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196D3E-46DF-9F0B-489D-DC59F6EBD209}"/>
              </a:ext>
            </a:extLst>
          </p:cNvPr>
          <p:cNvSpPr/>
          <p:nvPr/>
        </p:nvSpPr>
        <p:spPr>
          <a:xfrm>
            <a:off x="465026" y="729424"/>
            <a:ext cx="6182067" cy="216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827"/>
              </a:lnSpc>
            </a:pPr>
            <a:r>
              <a:rPr lang="en-GB" sz="1365" dirty="0">
                <a:solidFill>
                  <a:schemeClr val="bg1"/>
                </a:solidFill>
                <a:latin typeface="Work Sans Medium" pitchFamily="2" charset="77"/>
              </a:rPr>
              <a:t>Employees Recruit Employees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DC426B6-AC9F-DC20-DFA4-D5A80C6009CF}"/>
              </a:ext>
            </a:extLst>
          </p:cNvPr>
          <p:cNvSpPr/>
          <p:nvPr/>
        </p:nvSpPr>
        <p:spPr>
          <a:xfrm>
            <a:off x="465024" y="965731"/>
            <a:ext cx="564332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DE" sz="2800" b="1" dirty="0">
                <a:solidFill>
                  <a:schemeClr val="bg1"/>
                </a:solidFill>
                <a:latin typeface="Work Sans ExtraBold" pitchFamily="2" charset="77"/>
              </a:rPr>
              <a:t>WIN-WIN-WIN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CFACD8F-CAA5-6F70-0E6F-AFC914024776}"/>
              </a:ext>
            </a:extLst>
          </p:cNvPr>
          <p:cNvSpPr/>
          <p:nvPr/>
        </p:nvSpPr>
        <p:spPr>
          <a:xfrm>
            <a:off x="465026" y="248208"/>
            <a:ext cx="1532323" cy="327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DE" sz="1680" b="1" dirty="0">
                <a:solidFill>
                  <a:srgbClr val="71697A"/>
                </a:solidFill>
                <a:latin typeface="Work Sans ExtraBold" pitchFamily="2" charset="77"/>
              </a:rPr>
              <a:t>LOGO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62F5896-2F09-1F99-A65B-C25422ECFD77}"/>
              </a:ext>
            </a:extLst>
          </p:cNvPr>
          <p:cNvGrpSpPr/>
          <p:nvPr/>
        </p:nvGrpSpPr>
        <p:grpSpPr>
          <a:xfrm>
            <a:off x="465024" y="3050414"/>
            <a:ext cx="1093518" cy="587460"/>
            <a:chOff x="6548338" y="2366507"/>
            <a:chExt cx="1093518" cy="58746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8E15843-0C62-3CA8-3D74-3BC6360B41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48338" y="2366507"/>
              <a:ext cx="454884" cy="45488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E74619B-585C-824D-6D5F-C0035ED93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03222" y="2580918"/>
              <a:ext cx="373039" cy="373039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23F9F8F-A53D-3CBF-D31F-55334E81D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68817" y="2580928"/>
              <a:ext cx="373039" cy="373039"/>
            </a:xfrm>
            <a:prstGeom prst="rect">
              <a:avLst/>
            </a:prstGeom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7995725C-18C0-B327-449B-52AC843AEC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7834" y="248210"/>
            <a:ext cx="954869" cy="91742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2323DD7-B92E-17D3-520B-090D0877FB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0068" y="131288"/>
            <a:ext cx="3347923" cy="3489301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EEA5D7E-EFDF-C092-83D9-BCAE66E27655}"/>
              </a:ext>
            </a:extLst>
          </p:cNvPr>
          <p:cNvSpPr/>
          <p:nvPr/>
        </p:nvSpPr>
        <p:spPr>
          <a:xfrm>
            <a:off x="4242593" y="3050414"/>
            <a:ext cx="112327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b="1" dirty="0">
                <a:solidFill>
                  <a:srgbClr val="489BB7"/>
                </a:solidFill>
                <a:latin typeface="Nunito Sans SemiBold" pitchFamily="2" charset="77"/>
              </a:rPr>
              <a:t>Reward: €1000</a:t>
            </a:r>
            <a:endParaRPr lang="en-DE" sz="1000" b="1" dirty="0">
              <a:solidFill>
                <a:srgbClr val="489BB7"/>
              </a:solidFill>
              <a:latin typeface="Nunito Sans SemiBold" pitchFamily="2" charset="77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D8EFCB8-E9FD-B246-2904-8E0B44019B70}"/>
              </a:ext>
            </a:extLst>
          </p:cNvPr>
          <p:cNvSpPr/>
          <p:nvPr/>
        </p:nvSpPr>
        <p:spPr>
          <a:xfrm>
            <a:off x="5512393" y="310912"/>
            <a:ext cx="9548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srgbClr val="489BB7"/>
                </a:solidFill>
                <a:latin typeface="Nunito Sans SemiBold" pitchFamily="2" charset="77"/>
              </a:rPr>
              <a:t>+ 5 Points</a:t>
            </a:r>
            <a:endParaRPr lang="en-DE" sz="1200" b="1" dirty="0">
              <a:solidFill>
                <a:srgbClr val="489BB7"/>
              </a:solidFill>
              <a:latin typeface="Nunito Sa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74749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B06989BC-D549-3725-C155-A996C4D6B04E}"/>
              </a:ext>
            </a:extLst>
          </p:cNvPr>
          <p:cNvSpPr/>
          <p:nvPr/>
        </p:nvSpPr>
        <p:spPr>
          <a:xfrm>
            <a:off x="0" y="0"/>
            <a:ext cx="7380288" cy="3779838"/>
          </a:xfrm>
          <a:prstGeom prst="rect">
            <a:avLst/>
          </a:prstGeom>
          <a:solidFill>
            <a:srgbClr val="EEF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89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D92010B-DD52-71A7-EED7-0D43C2398E96}"/>
              </a:ext>
            </a:extLst>
          </p:cNvPr>
          <p:cNvSpPr/>
          <p:nvPr/>
        </p:nvSpPr>
        <p:spPr>
          <a:xfrm>
            <a:off x="350722" y="802300"/>
            <a:ext cx="4071137" cy="24756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470"/>
              </a:lnSpc>
            </a:pPr>
            <a:r>
              <a:rPr lang="en-GB" sz="800" b="1" dirty="0">
                <a:solidFill>
                  <a:srgbClr val="71697A"/>
                </a:solidFill>
                <a:latin typeface="Nunito Sans" pitchFamily="2" charset="77"/>
              </a:rPr>
              <a:t>1. Register with </a:t>
            </a:r>
            <a:r>
              <a:rPr lang="en-GB" sz="800" b="1" dirty="0" err="1">
                <a:solidFill>
                  <a:srgbClr val="71697A"/>
                </a:solidFill>
                <a:latin typeface="Nunito Sans" pitchFamily="2" charset="77"/>
              </a:rPr>
              <a:t>Talentry</a:t>
            </a:r>
            <a:b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</a:br>
            <a:r>
              <a:rPr lang="en-GB" sz="600" b="1" dirty="0" err="1">
                <a:solidFill>
                  <a:srgbClr val="71697A"/>
                </a:solidFill>
                <a:latin typeface="Nunito Sans SemiBold" pitchFamily="2" charset="77"/>
              </a:rPr>
              <a:t>Talentry</a:t>
            </a:r>
            <a: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  <a:t> can be used with both the app and a browser on your computer.</a:t>
            </a:r>
            <a:b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</a:br>
            <a:r>
              <a:rPr lang="en-GB" sz="800" b="1" dirty="0">
                <a:solidFill>
                  <a:srgbClr val="71697A"/>
                </a:solidFill>
                <a:latin typeface="Nunito Sans" pitchFamily="2" charset="77"/>
              </a:rPr>
              <a:t>2. Browse through job vacancies </a:t>
            </a:r>
            <a:b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</a:br>
            <a: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  <a:t>You’ll find a convenient overview in the app or in your account. You’ll receive regular updates, for example, in newsletters or push notifications. </a:t>
            </a:r>
            <a:b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</a:br>
            <a:r>
              <a:rPr lang="en-GB" sz="800" b="1" dirty="0">
                <a:solidFill>
                  <a:srgbClr val="71697A"/>
                </a:solidFill>
                <a:latin typeface="Nunito Sans" pitchFamily="2" charset="77"/>
              </a:rPr>
              <a:t>3. Recommend jobs with just a few clicks </a:t>
            </a:r>
            <a:b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</a:br>
            <a: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  <a:t>Whether WhatsApp, LinkedIn, Xing, Twitter or Facebook – simply share vacancies with personal contacts or on social media using the link! </a:t>
            </a:r>
            <a:b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</a:br>
            <a:r>
              <a:rPr lang="en-GB" sz="800" b="1" dirty="0">
                <a:solidFill>
                  <a:srgbClr val="71697A"/>
                </a:solidFill>
                <a:latin typeface="Nunito Sans" pitchFamily="2" charset="77"/>
              </a:rPr>
              <a:t>4. Collect points &amp; redeem them for rewards </a:t>
            </a:r>
            <a:b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</a:br>
            <a: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  <a:t>Every share and every click on your link will earn you points. See your score in “My Successes”. Do you have enough points for your desired reward? Just exchange them! </a:t>
            </a:r>
            <a:b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</a:br>
            <a:r>
              <a:rPr lang="en-GB" sz="800" b="1" dirty="0">
                <a:solidFill>
                  <a:srgbClr val="71697A"/>
                </a:solidFill>
                <a:latin typeface="Nunito Sans" pitchFamily="2" charset="77"/>
              </a:rPr>
              <a:t>5. Welcome new colleagues &amp; look forward to a cash reward</a:t>
            </a:r>
            <a:b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</a:br>
            <a:r>
              <a:rPr lang="en-GB" sz="600" b="1" dirty="0">
                <a:solidFill>
                  <a:srgbClr val="71697A"/>
                </a:solidFill>
                <a:latin typeface="Nunito Sans SemiBold" pitchFamily="2" charset="77"/>
              </a:rPr>
              <a:t>When one of your contacts is recruited, you receive an additional cash reward for your efforts.  </a:t>
            </a:r>
            <a:endParaRPr lang="en-DE" sz="600" b="1" dirty="0">
              <a:solidFill>
                <a:srgbClr val="71697A"/>
              </a:solidFill>
              <a:latin typeface="Nunito Sans SemiBold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64ECF6-23BB-527C-6C37-3922D49C38AC}"/>
              </a:ext>
            </a:extLst>
          </p:cNvPr>
          <p:cNvSpPr txBox="1"/>
          <p:nvPr/>
        </p:nvSpPr>
        <p:spPr>
          <a:xfrm>
            <a:off x="-8998599" y="-1434973"/>
            <a:ext cx="239168" cy="383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890" dirty="0"/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A8CC189-FFE7-4147-DB29-9083DDF30DC8}"/>
              </a:ext>
            </a:extLst>
          </p:cNvPr>
          <p:cNvGrpSpPr/>
          <p:nvPr/>
        </p:nvGrpSpPr>
        <p:grpSpPr>
          <a:xfrm>
            <a:off x="4537360" y="1278094"/>
            <a:ext cx="2842928" cy="2247821"/>
            <a:chOff x="3869957" y="1188398"/>
            <a:chExt cx="3438809" cy="224782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85CB919-D5B7-3705-B815-44ADAB45FF67}"/>
                </a:ext>
              </a:extLst>
            </p:cNvPr>
            <p:cNvSpPr/>
            <p:nvPr/>
          </p:nvSpPr>
          <p:spPr>
            <a:xfrm>
              <a:off x="3869957" y="1188398"/>
              <a:ext cx="3438809" cy="2153639"/>
            </a:xfrm>
            <a:prstGeom prst="rect">
              <a:avLst/>
            </a:prstGeom>
            <a:solidFill>
              <a:srgbClr val="E4BE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rtlCol="0" anchor="ctr"/>
            <a:lstStyle/>
            <a:p>
              <a:endParaRPr lang="en-DE" sz="1600" b="1" dirty="0">
                <a:solidFill>
                  <a:srgbClr val="044085"/>
                </a:solidFill>
                <a:latin typeface="Work Sans" pitchFamily="2" charset="77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4F41155-BD0D-288B-7AAF-CA197358911A}"/>
                </a:ext>
              </a:extLst>
            </p:cNvPr>
            <p:cNvSpPr/>
            <p:nvPr/>
          </p:nvSpPr>
          <p:spPr>
            <a:xfrm>
              <a:off x="3965607" y="1282580"/>
              <a:ext cx="3343159" cy="2153639"/>
            </a:xfrm>
            <a:prstGeom prst="rect">
              <a:avLst/>
            </a:prstGeom>
            <a:solidFill>
              <a:srgbClr val="7169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rtlCol="0" anchor="ctr"/>
            <a:lstStyle/>
            <a:p>
              <a:endParaRPr lang="en-DE" sz="1600" b="1" dirty="0">
                <a:solidFill>
                  <a:srgbClr val="044085"/>
                </a:solidFill>
                <a:latin typeface="Work Sans" pitchFamily="2" charset="77"/>
              </a:endParaRP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23C3FA1A-C80D-C9C2-F953-DAACBB345019}"/>
              </a:ext>
            </a:extLst>
          </p:cNvPr>
          <p:cNvSpPr/>
          <p:nvPr/>
        </p:nvSpPr>
        <p:spPr>
          <a:xfrm>
            <a:off x="0" y="311836"/>
            <a:ext cx="2496711" cy="390196"/>
          </a:xfrm>
          <a:prstGeom prst="rect">
            <a:avLst/>
          </a:prstGeom>
          <a:solidFill>
            <a:srgbClr val="E4BE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rtlCol="0" anchor="ctr"/>
          <a:lstStyle/>
          <a:p>
            <a:endParaRPr lang="en-DE" sz="1600" b="1" dirty="0">
              <a:solidFill>
                <a:srgbClr val="044085"/>
              </a:solidFill>
              <a:latin typeface="Work Sans" pitchFamily="2" charset="77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D8916DE-157E-884F-B7B4-63B51DC3165A}"/>
              </a:ext>
            </a:extLst>
          </p:cNvPr>
          <p:cNvSpPr/>
          <p:nvPr/>
        </p:nvSpPr>
        <p:spPr>
          <a:xfrm>
            <a:off x="4816438" y="1592646"/>
            <a:ext cx="2284450" cy="3460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427"/>
              </a:lnSpc>
            </a:pPr>
            <a:r>
              <a:rPr lang="en-GB" sz="1000" dirty="0">
                <a:solidFill>
                  <a:schemeClr val="bg1"/>
                </a:solidFill>
                <a:latin typeface="Work Sans Medium" pitchFamily="2" charset="77"/>
              </a:rPr>
              <a:t>You are our best and most authentic ambassadors!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BA024C4-90F7-FD33-5A89-41346A056D9C}"/>
              </a:ext>
            </a:extLst>
          </p:cNvPr>
          <p:cNvSpPr/>
          <p:nvPr/>
        </p:nvSpPr>
        <p:spPr>
          <a:xfrm>
            <a:off x="4816440" y="2059180"/>
            <a:ext cx="2213131" cy="3757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970"/>
              </a:lnSpc>
            </a:pPr>
            <a:r>
              <a:rPr lang="en-GB" sz="600" b="1" dirty="0">
                <a:solidFill>
                  <a:schemeClr val="bg1"/>
                </a:solidFill>
                <a:latin typeface="Nunito Sans SemiBold" pitchFamily="2" charset="77"/>
              </a:rPr>
              <a:t>Help us to fill vacancies with top candidates from your network. Get started now! Register at </a:t>
            </a:r>
            <a:r>
              <a:rPr lang="en-GB" sz="600" b="1" u="sng" dirty="0" err="1">
                <a:solidFill>
                  <a:schemeClr val="bg1"/>
                </a:solidFill>
                <a:latin typeface="Nunito Sans SemiBold" pitchFamily="2" charset="77"/>
              </a:rPr>
              <a:t>yourcompany.talentry.com</a:t>
            </a:r>
            <a:r>
              <a:rPr lang="en-GB" sz="600" b="1" u="sng" dirty="0">
                <a:solidFill>
                  <a:schemeClr val="bg1"/>
                </a:solidFill>
                <a:latin typeface="Nunito Sans SemiBold" pitchFamily="2" charset="77"/>
              </a:rPr>
              <a:t> </a:t>
            </a:r>
            <a:r>
              <a:rPr lang="en-GB" sz="600" b="1" dirty="0">
                <a:solidFill>
                  <a:schemeClr val="bg1"/>
                </a:solidFill>
                <a:latin typeface="Nunito Sans SemiBold" pitchFamily="2" charset="77"/>
              </a:rPr>
              <a:t>- or get the app: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1E7E3B8-CD14-47C3-3167-2742B62E5212}"/>
              </a:ext>
            </a:extLst>
          </p:cNvPr>
          <p:cNvGrpSpPr/>
          <p:nvPr/>
        </p:nvGrpSpPr>
        <p:grpSpPr>
          <a:xfrm>
            <a:off x="5979745" y="2904515"/>
            <a:ext cx="1113967" cy="587460"/>
            <a:chOff x="5889255" y="2366507"/>
            <a:chExt cx="1113967" cy="58746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DC69D7A-905E-E8FB-8CE8-C4B7B1D59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48338" y="2366507"/>
              <a:ext cx="454884" cy="45488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F8A9A4F-D99B-711F-227D-0F2B2D45C5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89255" y="2580918"/>
              <a:ext cx="373039" cy="37303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A6A120E-B360-2483-4E1D-D160C5E67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54850" y="2580928"/>
              <a:ext cx="373039" cy="373039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6AB2EF2E-40C0-13BB-A7D5-9FFF2C3C35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7834" y="248210"/>
            <a:ext cx="954869" cy="917423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5398E98F-22D8-CF8C-E5BA-0CBA7F2EAEC0}"/>
              </a:ext>
            </a:extLst>
          </p:cNvPr>
          <p:cNvSpPr/>
          <p:nvPr/>
        </p:nvSpPr>
        <p:spPr>
          <a:xfrm>
            <a:off x="5339495" y="265991"/>
            <a:ext cx="1532323" cy="327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DE" sz="1680" b="1" dirty="0">
                <a:solidFill>
                  <a:srgbClr val="71697A"/>
                </a:solidFill>
                <a:latin typeface="Work Sans ExtraBold" pitchFamily="2" charset="77"/>
              </a:rPr>
              <a:t>LOGO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707ABC-01F6-460B-3502-1F9027CE0E6B}"/>
              </a:ext>
            </a:extLst>
          </p:cNvPr>
          <p:cNvSpPr/>
          <p:nvPr/>
        </p:nvSpPr>
        <p:spPr>
          <a:xfrm>
            <a:off x="1" y="232516"/>
            <a:ext cx="2422720" cy="390196"/>
          </a:xfrm>
          <a:prstGeom prst="rect">
            <a:avLst/>
          </a:prstGeom>
          <a:solidFill>
            <a:srgbClr val="7169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de-DE" sz="1600" b="1" dirty="0">
                <a:solidFill>
                  <a:schemeClr val="bg1"/>
                </a:solidFill>
                <a:latin typeface="Work Sans" pitchFamily="2" charset="77"/>
              </a:rPr>
              <a:t>HOW IT WORKS!</a:t>
            </a:r>
          </a:p>
        </p:txBody>
      </p:sp>
    </p:spTree>
    <p:extLst>
      <p:ext uri="{BB962C8B-B14F-4D97-AF65-F5344CB8AC3E}">
        <p14:creationId xmlns:p14="http://schemas.microsoft.com/office/powerpoint/2010/main" val="274477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B06989BC-D549-3725-C155-A996C4D6B04E}"/>
              </a:ext>
            </a:extLst>
          </p:cNvPr>
          <p:cNvSpPr/>
          <p:nvPr/>
        </p:nvSpPr>
        <p:spPr>
          <a:xfrm>
            <a:off x="0" y="0"/>
            <a:ext cx="7380288" cy="3779838"/>
          </a:xfrm>
          <a:prstGeom prst="rect">
            <a:avLst/>
          </a:prstGeom>
          <a:solidFill>
            <a:srgbClr val="F8E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89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C801AD5-2282-0F7C-3C94-99646E5E7E83}"/>
              </a:ext>
            </a:extLst>
          </p:cNvPr>
          <p:cNvGrpSpPr/>
          <p:nvPr/>
        </p:nvGrpSpPr>
        <p:grpSpPr>
          <a:xfrm>
            <a:off x="318111" y="438606"/>
            <a:ext cx="7062177" cy="1414803"/>
            <a:chOff x="-1" y="1098833"/>
            <a:chExt cx="6639025" cy="174648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BC378F2-A155-1935-E4D9-25E17BC30B62}"/>
                </a:ext>
              </a:extLst>
            </p:cNvPr>
            <p:cNvSpPr/>
            <p:nvPr/>
          </p:nvSpPr>
          <p:spPr>
            <a:xfrm>
              <a:off x="112124" y="1190250"/>
              <a:ext cx="5198465" cy="1655063"/>
            </a:xfrm>
            <a:prstGeom prst="rect">
              <a:avLst/>
            </a:prstGeom>
            <a:solidFill>
              <a:srgbClr val="FFB5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89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FCBA5D1-7E55-3299-9A16-150128392615}"/>
                </a:ext>
              </a:extLst>
            </p:cNvPr>
            <p:cNvSpPr/>
            <p:nvPr/>
          </p:nvSpPr>
          <p:spPr>
            <a:xfrm>
              <a:off x="-1" y="1098833"/>
              <a:ext cx="6639025" cy="1613502"/>
            </a:xfrm>
            <a:prstGeom prst="rect">
              <a:avLst/>
            </a:prstGeom>
            <a:solidFill>
              <a:srgbClr val="FEC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890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1BF2C13-064F-9D4D-E0C6-2CA0FB3BBA98}"/>
              </a:ext>
            </a:extLst>
          </p:cNvPr>
          <p:cNvSpPr/>
          <p:nvPr/>
        </p:nvSpPr>
        <p:spPr>
          <a:xfrm>
            <a:off x="465026" y="1963371"/>
            <a:ext cx="3362576" cy="10064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627"/>
              </a:lnSpc>
            </a:pPr>
            <a:r>
              <a:rPr lang="en-GB" sz="1000" b="1" dirty="0">
                <a:solidFill>
                  <a:srgbClr val="82373D"/>
                </a:solidFill>
                <a:latin typeface="Work Sans SemiBold" pitchFamily="2" charset="77"/>
              </a:rPr>
              <a:t>You help your friends &amp; acquaintances to find an exciting new job - thanks to you, we gain employees that are a perfect match for us! You collect points for every activity, which you can redeem for attractive rewards.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196D3E-46DF-9F0B-489D-DC59F6EBD209}"/>
              </a:ext>
            </a:extLst>
          </p:cNvPr>
          <p:cNvSpPr/>
          <p:nvPr/>
        </p:nvSpPr>
        <p:spPr>
          <a:xfrm>
            <a:off x="465026" y="729424"/>
            <a:ext cx="6182067" cy="216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827"/>
              </a:lnSpc>
            </a:pPr>
            <a:r>
              <a:rPr lang="en-GB" sz="1365" dirty="0">
                <a:solidFill>
                  <a:srgbClr val="82373D"/>
                </a:solidFill>
                <a:latin typeface="Work Sans Medium" pitchFamily="2" charset="77"/>
              </a:rPr>
              <a:t>Employees Recruit Employees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DC426B6-AC9F-DC20-DFA4-D5A80C6009CF}"/>
              </a:ext>
            </a:extLst>
          </p:cNvPr>
          <p:cNvSpPr/>
          <p:nvPr/>
        </p:nvSpPr>
        <p:spPr>
          <a:xfrm>
            <a:off x="465024" y="965731"/>
            <a:ext cx="564332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DE" sz="2800" b="1" dirty="0">
                <a:solidFill>
                  <a:srgbClr val="82373D"/>
                </a:solidFill>
                <a:latin typeface="Work Sans ExtraBold" pitchFamily="2" charset="77"/>
              </a:rPr>
              <a:t>WIN-WIN-WIN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CFACD8F-CAA5-6F70-0E6F-AFC914024776}"/>
              </a:ext>
            </a:extLst>
          </p:cNvPr>
          <p:cNvSpPr/>
          <p:nvPr/>
        </p:nvSpPr>
        <p:spPr>
          <a:xfrm>
            <a:off x="465026" y="248208"/>
            <a:ext cx="1532323" cy="327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DE" sz="1680" b="1" dirty="0">
                <a:solidFill>
                  <a:srgbClr val="82373D"/>
                </a:solidFill>
                <a:latin typeface="Work Sans ExtraBold" pitchFamily="2" charset="77"/>
              </a:rPr>
              <a:t>LOGO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62F5896-2F09-1F99-A65B-C25422ECFD77}"/>
              </a:ext>
            </a:extLst>
          </p:cNvPr>
          <p:cNvGrpSpPr/>
          <p:nvPr/>
        </p:nvGrpSpPr>
        <p:grpSpPr>
          <a:xfrm>
            <a:off x="465024" y="3050414"/>
            <a:ext cx="1093518" cy="587460"/>
            <a:chOff x="6548338" y="2366507"/>
            <a:chExt cx="1093518" cy="58746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8E15843-0C62-3CA8-3D74-3BC6360B41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48338" y="2366507"/>
              <a:ext cx="454884" cy="45488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E74619B-585C-824D-6D5F-C0035ED93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03222" y="2580918"/>
              <a:ext cx="373039" cy="373039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23F9F8F-A53D-3CBF-D31F-55334E81D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68817" y="2580928"/>
              <a:ext cx="373039" cy="373039"/>
            </a:xfrm>
            <a:prstGeom prst="rect">
              <a:avLst/>
            </a:prstGeom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2232F878-2368-C42F-33C8-3F93A9AA2D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7834" y="248210"/>
            <a:ext cx="954869" cy="91742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C18A091-4AD1-E47A-1898-04221FF884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0068" y="131288"/>
            <a:ext cx="3347923" cy="3489301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B4E22F94-A35F-6920-25BE-5D22D43CEDE6}"/>
              </a:ext>
            </a:extLst>
          </p:cNvPr>
          <p:cNvSpPr/>
          <p:nvPr/>
        </p:nvSpPr>
        <p:spPr>
          <a:xfrm>
            <a:off x="4242593" y="3050414"/>
            <a:ext cx="112327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b="1" dirty="0">
                <a:solidFill>
                  <a:srgbClr val="489BB7"/>
                </a:solidFill>
                <a:latin typeface="Nunito Sans SemiBold" pitchFamily="2" charset="77"/>
              </a:rPr>
              <a:t>Reward: €1000</a:t>
            </a:r>
            <a:endParaRPr lang="en-DE" sz="1000" b="1" dirty="0">
              <a:solidFill>
                <a:srgbClr val="489BB7"/>
              </a:solidFill>
              <a:latin typeface="Nunito Sans SemiBold" pitchFamily="2" charset="77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9FE3D59-1843-D108-FF42-68872F1C8644}"/>
              </a:ext>
            </a:extLst>
          </p:cNvPr>
          <p:cNvSpPr/>
          <p:nvPr/>
        </p:nvSpPr>
        <p:spPr>
          <a:xfrm>
            <a:off x="5512393" y="310912"/>
            <a:ext cx="9548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srgbClr val="489BB7"/>
                </a:solidFill>
                <a:latin typeface="Nunito Sans SemiBold" pitchFamily="2" charset="77"/>
              </a:rPr>
              <a:t>+ 5 Points</a:t>
            </a:r>
            <a:endParaRPr lang="en-DE" sz="1200" b="1" dirty="0">
              <a:solidFill>
                <a:srgbClr val="489BB7"/>
              </a:solidFill>
              <a:latin typeface="Nunito Sa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41858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7E5B191329C174384F6897F1FD91BAB" ma:contentTypeVersion="18" ma:contentTypeDescription="Ein neues Dokument erstellen." ma:contentTypeScope="" ma:versionID="a0b8eb386f5a454af28cdc7e7bf79cd9">
  <xsd:schema xmlns:xsd="http://www.w3.org/2001/XMLSchema" xmlns:xs="http://www.w3.org/2001/XMLSchema" xmlns:p="http://schemas.microsoft.com/office/2006/metadata/properties" xmlns:ns1="http://schemas.microsoft.com/sharepoint/v3" xmlns:ns2="29c50919-b7f8-4492-b835-cd94fc4d83c6" xmlns:ns3="0816cd3e-c849-4827-8432-c54ff2bb246c" targetNamespace="http://schemas.microsoft.com/office/2006/metadata/properties" ma:root="true" ma:fieldsID="3655f9c20a3133a55eb83333d62dc347" ns1:_="" ns2:_="" ns3:_="">
    <xsd:import namespace="http://schemas.microsoft.com/sharepoint/v3"/>
    <xsd:import namespace="29c50919-b7f8-4492-b835-cd94fc4d83c6"/>
    <xsd:import namespace="0816cd3e-c849-4827-8432-c54ff2bb246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Eigenschaften der einheitlichen Compliancerichtlinie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I-Aktion der einheitlichen Compliancerichtlini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c50919-b7f8-4492-b835-cd94fc4d83c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16cd3e-c849-4827-8432-c54ff2bb24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69CCAFF-A18C-40F7-9463-F73625064106}">
  <ds:schemaRefs>
    <ds:schemaRef ds:uri="http://schemas.openxmlformats.org/package/2006/metadata/core-properties"/>
    <ds:schemaRef ds:uri="http://purl.org/dc/terms/"/>
    <ds:schemaRef ds:uri="http://schemas.microsoft.com/office/2006/documentManagement/types"/>
    <ds:schemaRef ds:uri="0816cd3e-c849-4827-8432-c54ff2bb246c"/>
    <ds:schemaRef ds:uri="http://purl.org/dc/dcmitype/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29c50919-b7f8-4492-b835-cd94fc4d83c6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005FB49F-4B69-4A0B-8C55-153642E543BC}"/>
</file>

<file path=customXml/itemProps3.xml><?xml version="1.0" encoding="utf-8"?>
<ds:datastoreItem xmlns:ds="http://schemas.openxmlformats.org/officeDocument/2006/customXml" ds:itemID="{41522C24-4DEC-4FC4-8AEA-AF1BA7D01A9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1352</Words>
  <Application>Microsoft Macintosh PowerPoint</Application>
  <PresentationFormat>Custom</PresentationFormat>
  <Paragraphs>67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Calibri</vt:lpstr>
      <vt:lpstr>Calibri Light</vt:lpstr>
      <vt:lpstr>Nunito Sans</vt:lpstr>
      <vt:lpstr>Nunito Sans SemiBold</vt:lpstr>
      <vt:lpstr>Work Sans</vt:lpstr>
      <vt:lpstr>Work Sans ExtraBold</vt:lpstr>
      <vt:lpstr>Work Sans Medium</vt:lpstr>
      <vt:lpstr>Work Sans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Nicolas Gomez</dc:creator>
  <cp:lastModifiedBy>Nicolas Gomez</cp:lastModifiedBy>
  <cp:revision>8</cp:revision>
  <cp:lastPrinted>2022-05-10T14:00:14Z</cp:lastPrinted>
  <dcterms:created xsi:type="dcterms:W3CDTF">2022-04-21T08:00:45Z</dcterms:created>
  <dcterms:modified xsi:type="dcterms:W3CDTF">2022-05-12T08:42:02Z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0x01010007E5B191329C174384F6897F1FD91BAB</vt:lpwstr>
  </property>
</Properties>
</file>