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9_80D13BC6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5"/>
  </p:notesMasterIdLst>
  <p:sldIdLst>
    <p:sldId id="265" r:id="rId5"/>
    <p:sldId id="26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380288" cy="3779838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32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34C6AF-DE2E-A56E-863B-B6E57A6E1FC7}" name="Lisa Ohlms" initials="LO" userId="S::l.ohlms@talentry.com::478c1544-ce0d-4308-a1da-346276576b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085"/>
    <a:srgbClr val="82373D"/>
    <a:srgbClr val="71697A"/>
    <a:srgbClr val="006996"/>
    <a:srgbClr val="FEC89A"/>
    <a:srgbClr val="4C688F"/>
    <a:srgbClr val="FFFFFF"/>
    <a:srgbClr val="CDE3FF"/>
    <a:srgbClr val="FFE5DD"/>
    <a:srgbClr val="4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BFE8A-280E-B34F-B588-F0F7A0E0E0EE}" v="33" dt="2022-05-12T08:36:55.991"/>
    <p1510:client id="{6B4220EC-58C2-D424-ABED-E5EB6BBA9A35}" v="1" dt="2022-05-11T14:54:03.565"/>
    <p1510:client id="{B0C2AB5C-294B-8590-0E01-E06EA3FBD58A}" v="55" dt="2022-05-12T13:54:25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66"/>
        <p:guide pos="232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Ohlms" userId="S::l.ohlms@talentry.com::478c1544-ce0d-4308-a1da-346276576b25" providerId="AD" clId="Web-{B0C2AB5C-294B-8590-0E01-E06EA3FBD58A}"/>
    <pc:docChg chg="addSld delSld modSld">
      <pc:chgData name="Lisa Ohlms" userId="S::l.ohlms@talentry.com::478c1544-ce0d-4308-a1da-346276576b25" providerId="AD" clId="Web-{B0C2AB5C-294B-8590-0E01-E06EA3FBD58A}" dt="2022-05-12T13:54:23.921" v="17" actId="20577"/>
      <pc:docMkLst>
        <pc:docMk/>
      </pc:docMkLst>
      <pc:sldChg chg="modSp">
        <pc:chgData name="Lisa Ohlms" userId="S::l.ohlms@talentry.com::478c1544-ce0d-4308-a1da-346276576b25" providerId="AD" clId="Web-{B0C2AB5C-294B-8590-0E01-E06EA3FBD58A}" dt="2022-05-12T13:54:15.468" v="14" actId="20577"/>
        <pc:sldMkLst>
          <pc:docMk/>
          <pc:sldMk cId="2784722683" sldId="256"/>
        </pc:sldMkLst>
        <pc:spChg chg="mod">
          <ac:chgData name="Lisa Ohlms" userId="S::l.ohlms@talentry.com::478c1544-ce0d-4308-a1da-346276576b25" providerId="AD" clId="Web-{B0C2AB5C-294B-8590-0E01-E06EA3FBD58A}" dt="2022-05-12T13:44:05.078" v="5" actId="20577"/>
          <ac:spMkLst>
            <pc:docMk/>
            <pc:sldMk cId="2784722683" sldId="256"/>
            <ac:spMk id="24" creationId="{C59276CD-AEB2-1BBC-14D7-C6DE8922E25E}"/>
          </ac:spMkLst>
        </pc:spChg>
        <pc:spChg chg="mod">
          <ac:chgData name="Lisa Ohlms" userId="S::l.ohlms@talentry.com::478c1544-ce0d-4308-a1da-346276576b25" providerId="AD" clId="Web-{B0C2AB5C-294B-8590-0E01-E06EA3FBD58A}" dt="2022-05-12T13:54:15.468" v="14" actId="20577"/>
          <ac:spMkLst>
            <pc:docMk/>
            <pc:sldMk cId="2784722683" sldId="256"/>
            <ac:spMk id="27" creationId="{1602BF70-64F3-2749-37BF-B9E7EC17DDCD}"/>
          </ac:spMkLst>
        </pc:spChg>
      </pc:sldChg>
      <pc:sldChg chg="modSp add del">
        <pc:chgData name="Lisa Ohlms" userId="S::l.ohlms@talentry.com::478c1544-ce0d-4308-a1da-346276576b25" providerId="AD" clId="Web-{B0C2AB5C-294B-8590-0E01-E06EA3FBD58A}" dt="2022-05-12T13:54:18.453" v="15" actId="20577"/>
        <pc:sldMkLst>
          <pc:docMk/>
          <pc:sldMk cId="1740060946" sldId="259"/>
        </pc:sldMkLst>
        <pc:spChg chg="mod">
          <ac:chgData name="Lisa Ohlms" userId="S::l.ohlms@talentry.com::478c1544-ce0d-4308-a1da-346276576b25" providerId="AD" clId="Web-{B0C2AB5C-294B-8590-0E01-E06EA3FBD58A}" dt="2022-05-12T13:44:10.172" v="7" actId="20577"/>
          <ac:spMkLst>
            <pc:docMk/>
            <pc:sldMk cId="1740060946" sldId="259"/>
            <ac:spMk id="14" creationId="{F1BF2C13-064F-9D4D-E0C6-2CA0FB3BBA98}"/>
          </ac:spMkLst>
        </pc:spChg>
        <pc:spChg chg="mod">
          <ac:chgData name="Lisa Ohlms" userId="S::l.ohlms@talentry.com::478c1544-ce0d-4308-a1da-346276576b25" providerId="AD" clId="Web-{B0C2AB5C-294B-8590-0E01-E06EA3FBD58A}" dt="2022-05-12T13:54:18.453" v="15" actId="20577"/>
          <ac:spMkLst>
            <pc:docMk/>
            <pc:sldMk cId="1740060946" sldId="259"/>
            <ac:spMk id="17" creationId="{59196D3E-46DF-9F0B-489D-DC59F6EBD209}"/>
          </ac:spMkLst>
        </pc:spChg>
      </pc:sldChg>
      <pc:sldChg chg="modSp">
        <pc:chgData name="Lisa Ohlms" userId="S::l.ohlms@talentry.com::478c1544-ce0d-4308-a1da-346276576b25" providerId="AD" clId="Web-{B0C2AB5C-294B-8590-0E01-E06EA3FBD58A}" dt="2022-05-12T13:54:21.374" v="16" actId="20577"/>
        <pc:sldMkLst>
          <pc:docMk/>
          <pc:sldMk cId="2374749898" sldId="261"/>
        </pc:sldMkLst>
        <pc:spChg chg="mod">
          <ac:chgData name="Lisa Ohlms" userId="S::l.ohlms@talentry.com::478c1544-ce0d-4308-a1da-346276576b25" providerId="AD" clId="Web-{B0C2AB5C-294B-8590-0E01-E06EA3FBD58A}" dt="2022-05-12T13:54:21.374" v="16" actId="20577"/>
          <ac:spMkLst>
            <pc:docMk/>
            <pc:sldMk cId="2374749898" sldId="261"/>
            <ac:spMk id="17" creationId="{59196D3E-46DF-9F0B-489D-DC59F6EBD209}"/>
          </ac:spMkLst>
        </pc:spChg>
        <pc:spChg chg="mod">
          <ac:chgData name="Lisa Ohlms" userId="S::l.ohlms@talentry.com::478c1544-ce0d-4308-a1da-346276576b25" providerId="AD" clId="Web-{B0C2AB5C-294B-8590-0E01-E06EA3FBD58A}" dt="2022-05-12T13:44:14.094" v="9" actId="20577"/>
          <ac:spMkLst>
            <pc:docMk/>
            <pc:sldMk cId="2374749898" sldId="261"/>
            <ac:spMk id="26" creationId="{06F732E8-D619-395C-3B70-866884FB765C}"/>
          </ac:spMkLst>
        </pc:spChg>
      </pc:sldChg>
      <pc:sldChg chg="modSp">
        <pc:chgData name="Lisa Ohlms" userId="S::l.ohlms@talentry.com::478c1544-ce0d-4308-a1da-346276576b25" providerId="AD" clId="Web-{B0C2AB5C-294B-8590-0E01-E06EA3FBD58A}" dt="2022-05-12T13:54:23.921" v="17" actId="20577"/>
        <pc:sldMkLst>
          <pc:docMk/>
          <pc:sldMk cId="3241858070" sldId="263"/>
        </pc:sldMkLst>
        <pc:spChg chg="mod">
          <ac:chgData name="Lisa Ohlms" userId="S::l.ohlms@talentry.com::478c1544-ce0d-4308-a1da-346276576b25" providerId="AD" clId="Web-{B0C2AB5C-294B-8590-0E01-E06EA3FBD58A}" dt="2022-05-12T13:54:23.921" v="17" actId="20577"/>
          <ac:spMkLst>
            <pc:docMk/>
            <pc:sldMk cId="3241858070" sldId="263"/>
            <ac:spMk id="17" creationId="{59196D3E-46DF-9F0B-489D-DC59F6EBD209}"/>
          </ac:spMkLst>
        </pc:spChg>
        <pc:spChg chg="mod">
          <ac:chgData name="Lisa Ohlms" userId="S::l.ohlms@talentry.com::478c1544-ce0d-4308-a1da-346276576b25" providerId="AD" clId="Web-{B0C2AB5C-294B-8590-0E01-E06EA3FBD58A}" dt="2022-05-12T13:44:16.875" v="11" actId="20577"/>
          <ac:spMkLst>
            <pc:docMk/>
            <pc:sldMk cId="3241858070" sldId="263"/>
            <ac:spMk id="30" creationId="{07F372BA-D61A-1DEE-E35D-A670EC1CCF0F}"/>
          </ac:spMkLst>
        </pc:spChg>
      </pc:sldChg>
      <pc:sldChg chg="modSp">
        <pc:chgData name="Lisa Ohlms" userId="S::l.ohlms@talentry.com::478c1544-ce0d-4308-a1da-346276576b25" providerId="AD" clId="Web-{B0C2AB5C-294B-8590-0E01-E06EA3FBD58A}" dt="2022-05-12T13:54:11.171" v="13" actId="20577"/>
        <pc:sldMkLst>
          <pc:docMk/>
          <pc:sldMk cId="2161195974" sldId="265"/>
        </pc:sldMkLst>
        <pc:spChg chg="mod">
          <ac:chgData name="Lisa Ohlms" userId="S::l.ohlms@talentry.com::478c1544-ce0d-4308-a1da-346276576b25" providerId="AD" clId="Web-{B0C2AB5C-294B-8590-0E01-E06EA3FBD58A}" dt="2022-05-12T13:44:01.859" v="3" actId="20577"/>
          <ac:spMkLst>
            <pc:docMk/>
            <pc:sldMk cId="2161195974" sldId="265"/>
            <ac:spMk id="14" creationId="{F1BF2C13-064F-9D4D-E0C6-2CA0FB3BBA98}"/>
          </ac:spMkLst>
        </pc:spChg>
        <pc:spChg chg="mod">
          <ac:chgData name="Lisa Ohlms" userId="S::l.ohlms@talentry.com::478c1544-ce0d-4308-a1da-346276576b25" providerId="AD" clId="Web-{B0C2AB5C-294B-8590-0E01-E06EA3FBD58A}" dt="2022-05-12T13:54:11.171" v="13" actId="20577"/>
          <ac:spMkLst>
            <pc:docMk/>
            <pc:sldMk cId="2161195974" sldId="265"/>
            <ac:spMk id="17" creationId="{59196D3E-46DF-9F0B-489D-DC59F6EBD209}"/>
          </ac:spMkLst>
        </pc:spChg>
      </pc:sldChg>
    </pc:docChg>
  </pc:docChgLst>
  <pc:docChgLst>
    <pc:chgData name="Lisa Ohlms" userId="S::l.ohlms@talentry.com::478c1544-ce0d-4308-a1da-346276576b25" providerId="AD" clId="Web-{6B4220EC-58C2-D424-ABED-E5EB6BBA9A35}"/>
    <pc:docChg chg="">
      <pc:chgData name="Lisa Ohlms" userId="S::l.ohlms@talentry.com::478c1544-ce0d-4308-a1da-346276576b25" providerId="AD" clId="Web-{6B4220EC-58C2-D424-ABED-E5EB6BBA9A35}" dt="2022-05-11T14:54:03.565" v="0"/>
      <pc:docMkLst>
        <pc:docMk/>
      </pc:docMkLst>
      <pc:sldChg chg="modCm">
        <pc:chgData name="Lisa Ohlms" userId="S::l.ohlms@talentry.com::478c1544-ce0d-4308-a1da-346276576b25" providerId="AD" clId="Web-{6B4220EC-58C2-D424-ABED-E5EB6BBA9A35}" dt="2022-05-11T14:54:03.565" v="0"/>
        <pc:sldMkLst>
          <pc:docMk/>
          <pc:sldMk cId="2161195974" sldId="265"/>
        </pc:sldMkLst>
      </pc:sldChg>
    </pc:docChg>
  </pc:docChgLst>
  <pc:docChgLst>
    <pc:chgData name="Stuart Dean" userId="71194a3f66c1bfa0" providerId="LiveId" clId="{CEF0F98B-26D9-418C-821D-618F8697BB72}"/>
    <pc:docChg chg="custSel modSld modNotesMaster">
      <pc:chgData name="Stuart Dean" userId="71194a3f66c1bfa0" providerId="LiveId" clId="{CEF0F98B-26D9-418C-821D-618F8697BB72}" dt="2022-05-10T17:48:27.404" v="2056" actId="6549"/>
      <pc:docMkLst>
        <pc:docMk/>
      </pc:docMkLst>
      <pc:sldChg chg="modNotes">
        <pc:chgData name="Stuart Dean" userId="71194a3f66c1bfa0" providerId="LiveId" clId="{CEF0F98B-26D9-418C-821D-618F8697BB72}" dt="2022-05-10T13:59:42.374" v="1999"/>
        <pc:sldMkLst>
          <pc:docMk/>
          <pc:sldMk cId="2784722683" sldId="256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383707751" sldId="258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1740060946" sldId="259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2000847032" sldId="260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2374749898" sldId="261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274477082" sldId="262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3241858070" sldId="263"/>
        </pc:sldMkLst>
      </pc:sldChg>
      <pc:sldChg chg="modNotes">
        <pc:chgData name="Stuart Dean" userId="71194a3f66c1bfa0" providerId="LiveId" clId="{CEF0F98B-26D9-418C-821D-618F8697BB72}" dt="2022-05-10T13:59:42.374" v="1999"/>
        <pc:sldMkLst>
          <pc:docMk/>
          <pc:sldMk cId="2294813539" sldId="264"/>
        </pc:sldMkLst>
      </pc:sldChg>
      <pc:sldChg chg="modSp mod modNotes">
        <pc:chgData name="Stuart Dean" userId="71194a3f66c1bfa0" providerId="LiveId" clId="{CEF0F98B-26D9-418C-821D-618F8697BB72}" dt="2022-05-10T14:34:43.238" v="2030" actId="6549"/>
        <pc:sldMkLst>
          <pc:docMk/>
          <pc:sldMk cId="2161195974" sldId="265"/>
        </pc:sldMkLst>
        <pc:spChg chg="mod">
          <ac:chgData name="Stuart Dean" userId="71194a3f66c1bfa0" providerId="LiveId" clId="{CEF0F98B-26D9-418C-821D-618F8697BB72}" dt="2022-05-10T14:34:43.238" v="2030" actId="6549"/>
          <ac:spMkLst>
            <pc:docMk/>
            <pc:sldMk cId="2161195974" sldId="265"/>
            <ac:spMk id="14" creationId="{F1BF2C13-064F-9D4D-E0C6-2CA0FB3BBA98}"/>
          </ac:spMkLst>
        </pc:spChg>
        <pc:spChg chg="mod">
          <ac:chgData name="Stuart Dean" userId="71194a3f66c1bfa0" providerId="LiveId" clId="{CEF0F98B-26D9-418C-821D-618F8697BB72}" dt="2022-05-09T09:51:50.662" v="1926" actId="6549"/>
          <ac:spMkLst>
            <pc:docMk/>
            <pc:sldMk cId="2161195974" sldId="265"/>
            <ac:spMk id="17" creationId="{59196D3E-46DF-9F0B-489D-DC59F6EBD209}"/>
          </ac:spMkLst>
        </pc:spChg>
        <pc:spChg chg="mod">
          <ac:chgData name="Stuart Dean" userId="71194a3f66c1bfa0" providerId="LiveId" clId="{CEF0F98B-26D9-418C-821D-618F8697BB72}" dt="2022-05-10T13:55:03.630" v="1998" actId="6549"/>
          <ac:spMkLst>
            <pc:docMk/>
            <pc:sldMk cId="2161195974" sldId="265"/>
            <ac:spMk id="26" creationId="{0BD95813-4E9A-E6A8-925D-C426570B0419}"/>
          </ac:spMkLst>
        </pc:spChg>
      </pc:sldChg>
      <pc:sldChg chg="modSp mod modNotes">
        <pc:chgData name="Stuart Dean" userId="71194a3f66c1bfa0" providerId="LiveId" clId="{CEF0F98B-26D9-418C-821D-618F8697BB72}" dt="2022-05-10T17:48:27.404" v="2056" actId="6549"/>
        <pc:sldMkLst>
          <pc:docMk/>
          <pc:sldMk cId="4189701027" sldId="266"/>
        </pc:sldMkLst>
        <pc:spChg chg="mod">
          <ac:chgData name="Stuart Dean" userId="71194a3f66c1bfa0" providerId="LiveId" clId="{CEF0F98B-26D9-418C-821D-618F8697BB72}" dt="2022-05-09T09:40:50.380" v="474" actId="6549"/>
          <ac:spMkLst>
            <pc:docMk/>
            <pc:sldMk cId="4189701027" sldId="266"/>
            <ac:spMk id="9" creationId="{51FCB133-2A39-9902-DF04-A8FA40A17DD2}"/>
          </ac:spMkLst>
        </pc:spChg>
        <pc:spChg chg="mod">
          <ac:chgData name="Stuart Dean" userId="71194a3f66c1bfa0" providerId="LiveId" clId="{CEF0F98B-26D9-418C-821D-618F8697BB72}" dt="2022-05-09T09:48:05.652" v="1619" actId="6549"/>
          <ac:spMkLst>
            <pc:docMk/>
            <pc:sldMk cId="4189701027" sldId="266"/>
            <ac:spMk id="21" creationId="{FD8916DE-157E-884F-B7B4-63B51DC3165A}"/>
          </ac:spMkLst>
        </pc:spChg>
        <pc:spChg chg="mod">
          <ac:chgData name="Stuart Dean" userId="71194a3f66c1bfa0" providerId="LiveId" clId="{CEF0F98B-26D9-418C-821D-618F8697BB72}" dt="2022-05-10T17:48:27.404" v="2056" actId="6549"/>
          <ac:spMkLst>
            <pc:docMk/>
            <pc:sldMk cId="4189701027" sldId="266"/>
            <ac:spMk id="22" creationId="{0BDA9882-65CD-7DF6-8399-BE4C34851AE8}"/>
          </ac:spMkLst>
        </pc:spChg>
        <pc:spChg chg="mod">
          <ac:chgData name="Stuart Dean" userId="71194a3f66c1bfa0" providerId="LiveId" clId="{CEF0F98B-26D9-418C-821D-618F8697BB72}" dt="2022-05-09T09:49:39.141" v="1914" actId="6549"/>
          <ac:spMkLst>
            <pc:docMk/>
            <pc:sldMk cId="4189701027" sldId="266"/>
            <ac:spMk id="23" creationId="{4BA024C4-90F7-FD33-5A89-41346A056D9C}"/>
          </ac:spMkLst>
        </pc:spChg>
      </pc:sldChg>
    </pc:docChg>
  </pc:docChgLst>
  <pc:docChgLst>
    <pc:chgData name="Nicolas Gomez" userId="0e45ef33-4622-47d9-a7c4-743ce47423d2" providerId="ADAL" clId="{599BFE8A-280E-B34F-B588-F0F7A0E0E0EE}"/>
    <pc:docChg chg="undo custSel modSld">
      <pc:chgData name="Nicolas Gomez" userId="0e45ef33-4622-47d9-a7c4-743ce47423d2" providerId="ADAL" clId="{599BFE8A-280E-B34F-B588-F0F7A0E0E0EE}" dt="2022-05-12T08:36:55.991" v="156"/>
      <pc:docMkLst>
        <pc:docMk/>
      </pc:docMkLst>
      <pc:sldChg chg="addSp delSp modSp mod">
        <pc:chgData name="Nicolas Gomez" userId="0e45ef33-4622-47d9-a7c4-743ce47423d2" providerId="ADAL" clId="{599BFE8A-280E-B34F-B588-F0F7A0E0E0EE}" dt="2022-05-12T08:36:23.957" v="147" actId="1076"/>
        <pc:sldMkLst>
          <pc:docMk/>
          <pc:sldMk cId="2784722683" sldId="256"/>
        </pc:sldMkLst>
        <pc:spChg chg="del mod">
          <ac:chgData name="Nicolas Gomez" userId="0e45ef33-4622-47d9-a7c4-743ce47423d2" providerId="ADAL" clId="{599BFE8A-280E-B34F-B588-F0F7A0E0E0EE}" dt="2022-05-12T08:36:13.862" v="143" actId="478"/>
          <ac:spMkLst>
            <pc:docMk/>
            <pc:sldMk cId="2784722683" sldId="256"/>
            <ac:spMk id="25" creationId="{5BA9B588-43BC-7559-2198-563AB87D3BC5}"/>
          </ac:spMkLst>
        </pc:spChg>
        <pc:spChg chg="add mod">
          <ac:chgData name="Nicolas Gomez" userId="0e45ef33-4622-47d9-a7c4-743ce47423d2" providerId="ADAL" clId="{599BFE8A-280E-B34F-B588-F0F7A0E0E0EE}" dt="2022-05-12T08:36:14.365" v="144"/>
          <ac:spMkLst>
            <pc:docMk/>
            <pc:sldMk cId="2784722683" sldId="256"/>
            <ac:spMk id="29" creationId="{0373E5E5-CD82-B117-EA5C-461E7865709E}"/>
          </ac:spMkLst>
        </pc:spChg>
        <pc:grpChg chg="add mod">
          <ac:chgData name="Nicolas Gomez" userId="0e45ef33-4622-47d9-a7c4-743ce47423d2" providerId="ADAL" clId="{599BFE8A-280E-B34F-B588-F0F7A0E0E0EE}" dt="2022-05-12T07:37:25.486" v="71" actId="164"/>
          <ac:grpSpMkLst>
            <pc:docMk/>
            <pc:sldMk cId="2784722683" sldId="256"/>
            <ac:grpSpMk id="2" creationId="{34252012-D6A2-10F8-B1C7-1161591ADDBD}"/>
          </ac:grpSpMkLst>
        </pc:grpChg>
        <pc:grpChg chg="add del mod">
          <ac:chgData name="Nicolas Gomez" userId="0e45ef33-4622-47d9-a7c4-743ce47423d2" providerId="ADAL" clId="{599BFE8A-280E-B34F-B588-F0F7A0E0E0EE}" dt="2022-05-12T08:36:11.494" v="142" actId="478"/>
          <ac:grpSpMkLst>
            <pc:docMk/>
            <pc:sldMk cId="2784722683" sldId="256"/>
            <ac:grpSpMk id="3" creationId="{68DD9CAD-428B-6504-641A-A2CE32F6D500}"/>
          </ac:grpSpMkLst>
        </pc:grpChg>
        <pc:picChg chg="add mod">
          <ac:chgData name="Nicolas Gomez" userId="0e45ef33-4622-47d9-a7c4-743ce47423d2" providerId="ADAL" clId="{599BFE8A-280E-B34F-B588-F0F7A0E0E0EE}" dt="2022-05-12T07:37:43.265" v="75" actId="164"/>
          <ac:picMkLst>
            <pc:docMk/>
            <pc:sldMk cId="2784722683" sldId="256"/>
            <ac:picMk id="17" creationId="{FBD03ECA-4CE0-B4DF-08E5-9A1B2DB9C4A8}"/>
          </ac:picMkLst>
        </pc:picChg>
        <pc:picChg chg="mod">
          <ac:chgData name="Nicolas Gomez" userId="0e45ef33-4622-47d9-a7c4-743ce47423d2" providerId="ADAL" clId="{599BFE8A-280E-B34F-B588-F0F7A0E0E0EE}" dt="2022-05-12T07:37:43.265" v="75" actId="164"/>
          <ac:picMkLst>
            <pc:docMk/>
            <pc:sldMk cId="2784722683" sldId="256"/>
            <ac:picMk id="23" creationId="{DD7E3183-969D-5E34-E1CE-3749A8130DB4}"/>
          </ac:picMkLst>
        </pc:picChg>
        <pc:picChg chg="add mod">
          <ac:chgData name="Nicolas Gomez" userId="0e45ef33-4622-47d9-a7c4-743ce47423d2" providerId="ADAL" clId="{599BFE8A-280E-B34F-B588-F0F7A0E0E0EE}" dt="2022-05-12T08:36:23.957" v="147" actId="1076"/>
          <ac:picMkLst>
            <pc:docMk/>
            <pc:sldMk cId="2784722683" sldId="256"/>
            <ac:picMk id="26" creationId="{B577E1F0-2072-AA7D-2A7D-5F9C79844C94}"/>
          </ac:picMkLst>
        </pc:picChg>
      </pc:sldChg>
      <pc:sldChg chg="addSp delSp modSp mod">
        <pc:chgData name="Nicolas Gomez" userId="0e45ef33-4622-47d9-a7c4-743ce47423d2" providerId="ADAL" clId="{599BFE8A-280E-B34F-B588-F0F7A0E0E0EE}" dt="2022-05-12T08:36:32.875" v="150"/>
        <pc:sldMkLst>
          <pc:docMk/>
          <pc:sldMk cId="1740060946" sldId="259"/>
        </pc:sldMkLst>
        <pc:spChg chg="del mod">
          <ac:chgData name="Nicolas Gomez" userId="0e45ef33-4622-47d9-a7c4-743ce47423d2" providerId="ADAL" clId="{599BFE8A-280E-B34F-B588-F0F7A0E0E0EE}" dt="2022-05-12T08:36:32.252" v="149" actId="478"/>
          <ac:spMkLst>
            <pc:docMk/>
            <pc:sldMk cId="1740060946" sldId="259"/>
            <ac:spMk id="26" creationId="{5CA36299-9F67-098D-4E81-230D48703D82}"/>
          </ac:spMkLst>
        </pc:spChg>
        <pc:spChg chg="add mod">
          <ac:chgData name="Nicolas Gomez" userId="0e45ef33-4622-47d9-a7c4-743ce47423d2" providerId="ADAL" clId="{599BFE8A-280E-B34F-B588-F0F7A0E0E0EE}" dt="2022-05-12T08:36:32.875" v="150"/>
          <ac:spMkLst>
            <pc:docMk/>
            <pc:sldMk cId="1740060946" sldId="259"/>
            <ac:spMk id="28" creationId="{D9FFCF1B-1722-A026-2C48-6648A81FA49B}"/>
          </ac:spMkLst>
        </pc:spChg>
        <pc:grpChg chg="add del mod">
          <ac:chgData name="Nicolas Gomez" userId="0e45ef33-4622-47d9-a7c4-743ce47423d2" providerId="ADAL" clId="{599BFE8A-280E-B34F-B588-F0F7A0E0E0EE}" dt="2022-05-12T08:36:28.593" v="148" actId="478"/>
          <ac:grpSpMkLst>
            <pc:docMk/>
            <pc:sldMk cId="1740060946" sldId="259"/>
            <ac:grpSpMk id="2" creationId="{9881863F-460D-8EBA-4540-ABC394F9F716}"/>
          </ac:grpSpMkLst>
        </pc:grpChg>
        <pc:picChg chg="mod">
          <ac:chgData name="Nicolas Gomez" userId="0e45ef33-4622-47d9-a7c4-743ce47423d2" providerId="ADAL" clId="{599BFE8A-280E-B34F-B588-F0F7A0E0E0EE}" dt="2022-05-12T07:38:46.770" v="86" actId="164"/>
          <ac:picMkLst>
            <pc:docMk/>
            <pc:sldMk cId="1740060946" sldId="259"/>
            <ac:picMk id="24" creationId="{0F3505DB-D21C-CC09-2BB4-1004B914D071}"/>
          </ac:picMkLst>
        </pc:picChg>
        <pc:picChg chg="add mod">
          <ac:chgData name="Nicolas Gomez" userId="0e45ef33-4622-47d9-a7c4-743ce47423d2" providerId="ADAL" clId="{599BFE8A-280E-B34F-B588-F0F7A0E0E0EE}" dt="2022-05-12T07:38:46.770" v="86" actId="164"/>
          <ac:picMkLst>
            <pc:docMk/>
            <pc:sldMk cId="1740060946" sldId="259"/>
            <ac:picMk id="25" creationId="{A8421815-9BD5-845E-29B3-60993BBCF6D9}"/>
          </ac:picMkLst>
        </pc:picChg>
        <pc:picChg chg="add mod">
          <ac:chgData name="Nicolas Gomez" userId="0e45ef33-4622-47d9-a7c4-743ce47423d2" providerId="ADAL" clId="{599BFE8A-280E-B34F-B588-F0F7A0E0E0EE}" dt="2022-05-12T08:36:32.875" v="150"/>
          <ac:picMkLst>
            <pc:docMk/>
            <pc:sldMk cId="1740060946" sldId="259"/>
            <ac:picMk id="27" creationId="{7E919FA1-0A54-BF7D-D9D3-5D5D73E6953C}"/>
          </ac:picMkLst>
        </pc:picChg>
      </pc:sldChg>
      <pc:sldChg chg="addSp delSp modSp mod">
        <pc:chgData name="Nicolas Gomez" userId="0e45ef33-4622-47d9-a7c4-743ce47423d2" providerId="ADAL" clId="{599BFE8A-280E-B34F-B588-F0F7A0E0E0EE}" dt="2022-05-12T08:36:46.110" v="153"/>
        <pc:sldMkLst>
          <pc:docMk/>
          <pc:sldMk cId="2374749898" sldId="261"/>
        </pc:sldMkLst>
        <pc:spChg chg="del mod">
          <ac:chgData name="Nicolas Gomez" userId="0e45ef33-4622-47d9-a7c4-743ce47423d2" providerId="ADAL" clId="{599BFE8A-280E-B34F-B588-F0F7A0E0E0EE}" dt="2022-05-12T08:36:45.304" v="152" actId="478"/>
          <ac:spMkLst>
            <pc:docMk/>
            <pc:sldMk cId="2374749898" sldId="261"/>
            <ac:spMk id="25" creationId="{47A841E8-FA0F-AA81-BDB6-567FEE972421}"/>
          </ac:spMkLst>
        </pc:spChg>
        <pc:spChg chg="add mod">
          <ac:chgData name="Nicolas Gomez" userId="0e45ef33-4622-47d9-a7c4-743ce47423d2" providerId="ADAL" clId="{599BFE8A-280E-B34F-B588-F0F7A0E0E0EE}" dt="2022-05-12T08:36:46.110" v="153"/>
          <ac:spMkLst>
            <pc:docMk/>
            <pc:sldMk cId="2374749898" sldId="261"/>
            <ac:spMk id="29" creationId="{9F62C2FD-BE2E-2421-8E75-A46E39592345}"/>
          </ac:spMkLst>
        </pc:spChg>
        <pc:grpChg chg="add del mod">
          <ac:chgData name="Nicolas Gomez" userId="0e45ef33-4622-47d9-a7c4-743ce47423d2" providerId="ADAL" clId="{599BFE8A-280E-B34F-B588-F0F7A0E0E0EE}" dt="2022-05-12T08:36:42.334" v="151" actId="478"/>
          <ac:grpSpMkLst>
            <pc:docMk/>
            <pc:sldMk cId="2374749898" sldId="261"/>
            <ac:grpSpMk id="2" creationId="{3E2FBE09-3CA4-FDDB-FBFB-14ADDCCAF047}"/>
          </ac:grpSpMkLst>
        </pc:grpChg>
        <pc:picChg chg="mod">
          <ac:chgData name="Nicolas Gomez" userId="0e45ef33-4622-47d9-a7c4-743ce47423d2" providerId="ADAL" clId="{599BFE8A-280E-B34F-B588-F0F7A0E0E0EE}" dt="2022-05-12T07:39:43.816" v="92" actId="164"/>
          <ac:picMkLst>
            <pc:docMk/>
            <pc:sldMk cId="2374749898" sldId="261"/>
            <ac:picMk id="24" creationId="{BC1CDA3F-755E-5F60-F874-69DE552592B1}"/>
          </ac:picMkLst>
        </pc:picChg>
        <pc:picChg chg="add mod">
          <ac:chgData name="Nicolas Gomez" userId="0e45ef33-4622-47d9-a7c4-743ce47423d2" providerId="ADAL" clId="{599BFE8A-280E-B34F-B588-F0F7A0E0E0EE}" dt="2022-05-12T07:39:43.816" v="92" actId="164"/>
          <ac:picMkLst>
            <pc:docMk/>
            <pc:sldMk cId="2374749898" sldId="261"/>
            <ac:picMk id="27" creationId="{9251F0BF-9771-C037-003B-AEF382A3AD79}"/>
          </ac:picMkLst>
        </pc:picChg>
        <pc:picChg chg="add mod">
          <ac:chgData name="Nicolas Gomez" userId="0e45ef33-4622-47d9-a7c4-743ce47423d2" providerId="ADAL" clId="{599BFE8A-280E-B34F-B588-F0F7A0E0E0EE}" dt="2022-05-12T08:36:46.110" v="153"/>
          <ac:picMkLst>
            <pc:docMk/>
            <pc:sldMk cId="2374749898" sldId="261"/>
            <ac:picMk id="28" creationId="{775F53B2-191A-D19D-EFF5-8ADB1075E567}"/>
          </ac:picMkLst>
        </pc:picChg>
      </pc:sldChg>
      <pc:sldChg chg="addSp delSp modSp mod">
        <pc:chgData name="Nicolas Gomez" userId="0e45ef33-4622-47d9-a7c4-743ce47423d2" providerId="ADAL" clId="{599BFE8A-280E-B34F-B588-F0F7A0E0E0EE}" dt="2022-05-12T08:36:55.991" v="156"/>
        <pc:sldMkLst>
          <pc:docMk/>
          <pc:sldMk cId="3241858070" sldId="263"/>
        </pc:sldMkLst>
        <pc:spChg chg="del mod">
          <ac:chgData name="Nicolas Gomez" userId="0e45ef33-4622-47d9-a7c4-743ce47423d2" providerId="ADAL" clId="{599BFE8A-280E-B34F-B588-F0F7A0E0E0EE}" dt="2022-05-12T08:36:53.763" v="154" actId="478"/>
          <ac:spMkLst>
            <pc:docMk/>
            <pc:sldMk cId="3241858070" sldId="263"/>
            <ac:spMk id="26" creationId="{29122564-6975-41BA-CAB4-57E521307B73}"/>
          </ac:spMkLst>
        </pc:spChg>
        <pc:spChg chg="add mod">
          <ac:chgData name="Nicolas Gomez" userId="0e45ef33-4622-47d9-a7c4-743ce47423d2" providerId="ADAL" clId="{599BFE8A-280E-B34F-B588-F0F7A0E0E0EE}" dt="2022-05-12T08:36:55.991" v="156"/>
          <ac:spMkLst>
            <pc:docMk/>
            <pc:sldMk cId="3241858070" sldId="263"/>
            <ac:spMk id="28" creationId="{78941209-95F0-56FF-8FA1-B196C6E61058}"/>
          </ac:spMkLst>
        </pc:spChg>
        <pc:grpChg chg="add del mod">
          <ac:chgData name="Nicolas Gomez" userId="0e45ef33-4622-47d9-a7c4-743ce47423d2" providerId="ADAL" clId="{599BFE8A-280E-B34F-B588-F0F7A0E0E0EE}" dt="2022-05-12T08:36:55.143" v="155" actId="478"/>
          <ac:grpSpMkLst>
            <pc:docMk/>
            <pc:sldMk cId="3241858070" sldId="263"/>
            <ac:grpSpMk id="2" creationId="{711D7EAB-C42C-E03F-26FE-14E45C7A2B10}"/>
          </ac:grpSpMkLst>
        </pc:grpChg>
        <pc:picChg chg="mod">
          <ac:chgData name="Nicolas Gomez" userId="0e45ef33-4622-47d9-a7c4-743ce47423d2" providerId="ADAL" clId="{599BFE8A-280E-B34F-B588-F0F7A0E0E0EE}" dt="2022-05-12T07:40:29.358" v="102" actId="164"/>
          <ac:picMkLst>
            <pc:docMk/>
            <pc:sldMk cId="3241858070" sldId="263"/>
            <ac:picMk id="24" creationId="{372BD3E0-BF80-C2E2-5DFB-6F52704DDD7F}"/>
          </ac:picMkLst>
        </pc:picChg>
        <pc:picChg chg="add mod">
          <ac:chgData name="Nicolas Gomez" userId="0e45ef33-4622-47d9-a7c4-743ce47423d2" providerId="ADAL" clId="{599BFE8A-280E-B34F-B588-F0F7A0E0E0EE}" dt="2022-05-12T07:40:29.358" v="102" actId="164"/>
          <ac:picMkLst>
            <pc:docMk/>
            <pc:sldMk cId="3241858070" sldId="263"/>
            <ac:picMk id="25" creationId="{702F7776-4CA7-02CB-6D3B-5207CC7E29B0}"/>
          </ac:picMkLst>
        </pc:picChg>
        <pc:picChg chg="add mod">
          <ac:chgData name="Nicolas Gomez" userId="0e45ef33-4622-47d9-a7c4-743ce47423d2" providerId="ADAL" clId="{599BFE8A-280E-B34F-B588-F0F7A0E0E0EE}" dt="2022-05-12T08:36:55.991" v="156"/>
          <ac:picMkLst>
            <pc:docMk/>
            <pc:sldMk cId="3241858070" sldId="263"/>
            <ac:picMk id="27" creationId="{408E15BA-2FA6-5D16-359D-27CCC1F41AFA}"/>
          </ac:picMkLst>
        </pc:picChg>
      </pc:sldChg>
      <pc:sldChg chg="addSp delSp modSp mod modCm">
        <pc:chgData name="Nicolas Gomez" userId="0e45ef33-4622-47d9-a7c4-743ce47423d2" providerId="ADAL" clId="{599BFE8A-280E-B34F-B588-F0F7A0E0E0EE}" dt="2022-05-12T08:35:58.932" v="141" actId="1076"/>
        <pc:sldMkLst>
          <pc:docMk/>
          <pc:sldMk cId="2161195974" sldId="265"/>
        </pc:sldMkLst>
        <pc:spChg chg="mod">
          <ac:chgData name="Nicolas Gomez" userId="0e45ef33-4622-47d9-a7c4-743ce47423d2" providerId="ADAL" clId="{599BFE8A-280E-B34F-B588-F0F7A0E0E0EE}" dt="2022-05-12T08:35:58.932" v="141" actId="1076"/>
          <ac:spMkLst>
            <pc:docMk/>
            <pc:sldMk cId="2161195974" sldId="265"/>
            <ac:spMk id="26" creationId="{0BD95813-4E9A-E6A8-925D-C426570B0419}"/>
          </ac:spMkLst>
        </pc:spChg>
        <pc:spChg chg="mod">
          <ac:chgData name="Nicolas Gomez" userId="0e45ef33-4622-47d9-a7c4-743ce47423d2" providerId="ADAL" clId="{599BFE8A-280E-B34F-B588-F0F7A0E0E0EE}" dt="2022-05-12T08:35:20.952" v="131" actId="1076"/>
          <ac:spMkLst>
            <pc:docMk/>
            <pc:sldMk cId="2161195974" sldId="265"/>
            <ac:spMk id="36" creationId="{B06989BC-D549-3725-C155-A996C4D6B04E}"/>
          </ac:spMkLst>
        </pc:spChg>
        <pc:picChg chg="add del mod">
          <ac:chgData name="Nicolas Gomez" userId="0e45ef33-4622-47d9-a7c4-743ce47423d2" providerId="ADAL" clId="{599BFE8A-280E-B34F-B588-F0F7A0E0E0EE}" dt="2022-05-12T07:32:45.642" v="29" actId="478"/>
          <ac:picMkLst>
            <pc:docMk/>
            <pc:sldMk cId="2161195974" sldId="265"/>
            <ac:picMk id="3" creationId="{0417F959-4AA2-39B2-948C-6B9C724C8FBE}"/>
          </ac:picMkLst>
        </pc:picChg>
        <pc:picChg chg="add del mod">
          <ac:chgData name="Nicolas Gomez" userId="0e45ef33-4622-47d9-a7c4-743ce47423d2" providerId="ADAL" clId="{599BFE8A-280E-B34F-B588-F0F7A0E0E0EE}" dt="2022-05-12T08:35:08.576" v="129" actId="931"/>
          <ac:picMkLst>
            <pc:docMk/>
            <pc:sldMk cId="2161195974" sldId="265"/>
            <ac:picMk id="3" creationId="{7F82891C-D727-FD44-3CA0-B403DBC8C4B2}"/>
          </ac:picMkLst>
        </pc:picChg>
        <pc:picChg chg="add mod">
          <ac:chgData name="Nicolas Gomez" userId="0e45ef33-4622-47d9-a7c4-743ce47423d2" providerId="ADAL" clId="{599BFE8A-280E-B34F-B588-F0F7A0E0E0EE}" dt="2022-05-12T08:35:44.656" v="138" actId="1076"/>
          <ac:picMkLst>
            <pc:docMk/>
            <pc:sldMk cId="2161195974" sldId="265"/>
            <ac:picMk id="5" creationId="{05BF2934-918A-D745-D16D-7A2A56957488}"/>
          </ac:picMkLst>
        </pc:picChg>
        <pc:picChg chg="add del mod">
          <ac:chgData name="Nicolas Gomez" userId="0e45ef33-4622-47d9-a7c4-743ce47423d2" providerId="ADAL" clId="{599BFE8A-280E-B34F-B588-F0F7A0E0E0EE}" dt="2022-05-12T07:34:26.140" v="42" actId="478"/>
          <ac:picMkLst>
            <pc:docMk/>
            <pc:sldMk cId="2161195974" sldId="265"/>
            <ac:picMk id="5" creationId="{9DE50E47-17F9-5EDB-7A6C-366B4A40E436}"/>
          </ac:picMkLst>
        </pc:picChg>
        <pc:picChg chg="add del mod">
          <ac:chgData name="Nicolas Gomez" userId="0e45ef33-4622-47d9-a7c4-743ce47423d2" providerId="ADAL" clId="{599BFE8A-280E-B34F-B588-F0F7A0E0E0EE}" dt="2022-05-12T08:35:38.749" v="136" actId="478"/>
          <ac:picMkLst>
            <pc:docMk/>
            <pc:sldMk cId="2161195974" sldId="265"/>
            <ac:picMk id="11" creationId="{9B427413-FE74-39C2-D3D8-B8CB94D07EF7}"/>
          </ac:picMkLst>
        </pc:picChg>
        <pc:picChg chg="add del mod">
          <ac:chgData name="Nicolas Gomez" userId="0e45ef33-4622-47d9-a7c4-743ce47423d2" providerId="ADAL" clId="{599BFE8A-280E-B34F-B588-F0F7A0E0E0EE}" dt="2022-05-12T08:35:24.396" v="132" actId="478"/>
          <ac:picMkLst>
            <pc:docMk/>
            <pc:sldMk cId="2161195974" sldId="265"/>
            <ac:picMk id="23" creationId="{73BC4B20-8E2A-AFBA-D975-B6C4B8501404}"/>
          </ac:picMkLst>
        </pc:picChg>
      </pc:sldChg>
    </pc:docChg>
  </pc:docChgLst>
</pc:chgInfo>
</file>

<file path=ppt/comments/modernComment_109_80D13B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11F45D-C579-4740-8AB7-3930368930AE}" authorId="{5234C6AF-DE2E-A56E-863B-B6E57A6E1FC7}" created="2022-05-11T13:40:59.2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61195974" sldId="265"/>
      <ac:picMk id="23" creationId="{73BC4B20-8E2A-AFBA-D975-B6C4B8501404}"/>
    </ac:deMkLst>
    <p188:replyLst>
      <p188:reply id="{AEFFBB32-7196-5F41-933A-78AA008BCE78}" authorId="{5234C6AF-DE2E-A56E-863B-B6E57A6E1FC7}" created="2022-05-11T13:41:50.500">
        <p188:txBody>
          <a:bodyPr/>
          <a:lstStyle/>
          <a:p>
            <a:r>
              <a:rPr lang="de-DE"/>
              <a:t>„Teilen“ = „Share“</a:t>
            </a:r>
          </a:p>
        </p188:txBody>
      </p188:reply>
      <p188:reply id="{78BA9C6A-3289-B746-95BF-3F7EEE2EE02A}" authorId="{5234C6AF-DE2E-A56E-863B-B6E57A6E1FC7}" created="2022-05-11T13:42:09.253">
        <p188:txBody>
          <a:bodyPr/>
          <a:lstStyle/>
          <a:p>
            <a:r>
              <a:rPr lang="de-DE"/>
              <a:t>„Jemanden empfehlen“ = „refer someone“</a:t>
            </a:r>
          </a:p>
        </p188:txBody>
      </p188:reply>
      <p188:reply id="{9392A859-56BE-41AC-9331-15453A4461AF}" authorId="{5234C6AF-DE2E-A56E-863B-B6E57A6E1FC7}" created="2022-05-11T14:54:03.565">
        <p188:txBody>
          <a:bodyPr/>
          <a:lstStyle/>
          <a:p>
            <a:r>
              <a:rPr lang="de-DE"/>
              <a:t>"Prämie" = "Reward"</a:t>
            </a:r>
          </a:p>
        </p188:txBody>
      </p188:reply>
    </p188:replyLst>
    <p188:txBody>
      <a:bodyPr/>
      <a:lstStyle/>
      <a:p>
        <a:r>
          <a:rPr lang="de-DE"/>
          <a:t>„Mehr anzeigen“ = „Show more“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6099D5B-7816-2D4F-9E25-7CB37E1BE668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1252538"/>
            <a:ext cx="66040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9792DE5-A7FB-F648-A9BC-7D47015423F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8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40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481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22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8962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03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444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6848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7925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95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971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13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35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9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5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15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58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81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30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536" y="618599"/>
            <a:ext cx="5535216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1985290"/>
            <a:ext cx="5535216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98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31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8" y="201241"/>
            <a:ext cx="1591375" cy="3203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201241"/>
            <a:ext cx="4681870" cy="3203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8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65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1" y="942335"/>
            <a:ext cx="63654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1" y="2529517"/>
            <a:ext cx="63654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12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8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01242"/>
            <a:ext cx="6365498" cy="7305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926586"/>
            <a:ext cx="3122207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1380691"/>
            <a:ext cx="3122207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926586"/>
            <a:ext cx="3137584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1380691"/>
            <a:ext cx="3137584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0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15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544227"/>
            <a:ext cx="3736271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72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544227"/>
            <a:ext cx="3736271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24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201242"/>
            <a:ext cx="63654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1006207"/>
            <a:ext cx="63654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05/12/2022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3503350"/>
            <a:ext cx="249084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95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09_80D13BC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  <a:solidFill>
            <a:srgbClr val="4DCA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>
                <a:solidFill>
                  <a:srgbClr val="044085"/>
                </a:solidFill>
                <a:latin typeface="Work Sans SemiBold"/>
              </a:rPr>
              <a:t>You help your friends &amp; acquaintances to find an exciting new job – thanks to you, we gain employees that are a perfect match for us! We’ll reward you for your efforts.</a:t>
            </a:r>
            <a:endParaRPr lang="en-DE" sz="1000" b="1">
              <a:solidFill>
                <a:srgbClr val="044085"/>
              </a:solidFill>
              <a:latin typeface="Work Sans Semi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350">
                <a:solidFill>
                  <a:srgbClr val="006996"/>
                </a:solidFill>
                <a:latin typeface="Work Sans Medium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5" y="217690"/>
            <a:ext cx="1138732" cy="35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>
              <a:solidFill>
                <a:srgbClr val="009FE3"/>
              </a:solidFill>
              <a:latin typeface="Work Sans ExtraBold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716FE-FB55-52E0-ABE5-8EFD240A5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90" y="286723"/>
            <a:ext cx="802984" cy="250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F2934-918A-D745-D16D-7A2A56957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102" y="277515"/>
            <a:ext cx="2683765" cy="32978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BD95813-4E9A-E6A8-925D-C426570B0419}"/>
              </a:ext>
            </a:extLst>
          </p:cNvPr>
          <p:cNvSpPr/>
          <p:nvPr/>
        </p:nvSpPr>
        <p:spPr>
          <a:xfrm>
            <a:off x="4790386" y="855769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50" b="1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11959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FB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err="1">
                <a:solidFill>
                  <a:srgbClr val="82373D"/>
                </a:solidFill>
                <a:latin typeface="Nunito Sans SemiBold" pitchFamily="2" charset="77"/>
              </a:rPr>
              <a:t>ourcompany.talentry.com</a:t>
            </a:r>
            <a:r>
              <a:rPr lang="en-GB" sz="600" b="1">
                <a:solidFill>
                  <a:srgbClr val="82373D"/>
                </a:solidFill>
                <a:latin typeface="Nunito Sans SemiBold" pitchFamily="2" charset="77"/>
              </a:rPr>
              <a:t> 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A951AD-E95F-4478-5AD1-E1677A9B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2D690-8420-00F0-E928-195DC8B26169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>
                <a:solidFill>
                  <a:srgbClr val="82373D"/>
                </a:solidFill>
                <a:latin typeface="Work Sans" pitchFamily="2" charset="77"/>
              </a:rPr>
              <a:t>HOW IT WORKS!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EEA49-61BD-F16B-7B37-A37C41B3FAE7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1. Register with </a:t>
            </a:r>
            <a:r>
              <a:rPr lang="en-GB" sz="800" b="1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 can be used with both the app and a browser on your computer.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2. Browse through job vacancies 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Whether WhatsApp, LinkedIn, Xing, Twitter or Facebook – simply share vacancies with personal contacts or on social media platforms using the link! 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4. Welcome new colleagues &amp; look forward to a reward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When one of your contacts is recruited, you receive a reward for your efforts.</a:t>
            </a:r>
            <a:endParaRPr lang="en-GB" sz="800">
              <a:solidFill>
                <a:srgbClr val="71697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4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7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F4859-8504-307E-C1AF-198592838A3C}"/>
              </a:ext>
            </a:extLst>
          </p:cNvPr>
          <p:cNvGrpSpPr/>
          <p:nvPr/>
        </p:nvGrpSpPr>
        <p:grpSpPr>
          <a:xfrm>
            <a:off x="0" y="232516"/>
            <a:ext cx="2496711" cy="469516"/>
            <a:chOff x="381243" y="-791899"/>
            <a:chExt cx="2496711" cy="4695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C3FA1A-C80D-C9C2-F953-DAACBB345019}"/>
                </a:ext>
              </a:extLst>
            </p:cNvPr>
            <p:cNvSpPr/>
            <p:nvPr/>
          </p:nvSpPr>
          <p:spPr>
            <a:xfrm>
              <a:off x="381243" y="-712579"/>
              <a:ext cx="2496711" cy="390196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CB133-2A39-9902-DF04-A8FA40A17DD2}"/>
                </a:ext>
              </a:extLst>
            </p:cNvPr>
            <p:cNvSpPr/>
            <p:nvPr/>
          </p:nvSpPr>
          <p:spPr>
            <a:xfrm>
              <a:off x="381244" y="-791899"/>
              <a:ext cx="2422720" cy="390196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en-GB" sz="1600" b="1">
                  <a:solidFill>
                    <a:srgbClr val="006996"/>
                  </a:solidFill>
                  <a:latin typeface="Work Sans" pitchFamily="2" charset="77"/>
                </a:rPr>
                <a:t>HOW IT WORKS</a:t>
              </a:r>
              <a:r>
                <a:rPr lang="en-DE" sz="1600" b="1">
                  <a:solidFill>
                    <a:srgbClr val="006996"/>
                  </a:solidFill>
                  <a:latin typeface="Work Sans" pitchFamily="2" charset="77"/>
                </a:rPr>
                <a:t>!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  <a:endParaRPr lang="en-DE" sz="100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>
                <a:solidFill>
                  <a:srgbClr val="006996"/>
                </a:solidFill>
                <a:latin typeface="Nunito Sans SemiBold" pitchFamily="2" charset="77"/>
              </a:rPr>
              <a:t>ourcompany.talentry.com </a:t>
            </a: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- or get the app:</a:t>
            </a:r>
            <a:endParaRPr lang="en-DE" sz="600" b="1">
              <a:solidFill>
                <a:srgbClr val="006996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821589" y="232518"/>
            <a:ext cx="1050229" cy="36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FC3074-78D4-B6D7-420A-2645D2462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19" y="311838"/>
            <a:ext cx="802984" cy="2509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DA9882-65CD-7DF6-8399-BE4C34851AE8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>
                <a:solidFill>
                  <a:srgbClr val="006996"/>
                </a:solidFill>
                <a:latin typeface="Nunito Sans" pitchFamily="2" charset="77"/>
              </a:rPr>
              <a:t>1. Register with Talentry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06996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06996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platforms using the link! 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06996"/>
                </a:solidFill>
                <a:latin typeface="Nunito Sans" pitchFamily="2" charset="77"/>
              </a:rPr>
              <a:t>4. Welcome new colleagues &amp; look forward to a reward</a:t>
            </a:r>
            <a:b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06996"/>
                </a:solidFill>
                <a:latin typeface="Nunito Sans SemiBold" pitchFamily="2" charset="77"/>
              </a:rPr>
              <a:t>When one of your contacts is recruited, you receive a reward for your efforts.</a:t>
            </a:r>
            <a:endParaRPr lang="en-DE" sz="600" b="1">
              <a:solidFill>
                <a:srgbClr val="006996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970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C59276CD-AEB2-1BBC-14D7-C6DE8922E25E}"/>
              </a:ext>
            </a:extLst>
          </p:cNvPr>
          <p:cNvSpPr/>
          <p:nvPr/>
        </p:nvSpPr>
        <p:spPr>
          <a:xfrm>
            <a:off x="465024" y="1960096"/>
            <a:ext cx="3362576" cy="897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>
                <a:solidFill>
                  <a:srgbClr val="044085"/>
                </a:solidFill>
                <a:latin typeface="Work Sans SemiBold"/>
              </a:rPr>
              <a:t>You help your friends &amp; acquaintances to find an exciting new job – thanks to you, we gain employees that are a perfect match for us! We’ll reward you for your efforts.</a:t>
            </a:r>
            <a:endParaRPr lang="en-DE" sz="1000" b="1">
              <a:solidFill>
                <a:srgbClr val="044085"/>
              </a:solidFill>
              <a:latin typeface="Work Sans SemiBold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602BF70-64F3-2749-37BF-B9E7EC17DDCD}"/>
              </a:ext>
            </a:extLst>
          </p:cNvPr>
          <p:cNvSpPr/>
          <p:nvPr/>
        </p:nvSpPr>
        <p:spPr>
          <a:xfrm>
            <a:off x="467142" y="729424"/>
            <a:ext cx="6182067" cy="216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350">
                <a:solidFill>
                  <a:srgbClr val="044085"/>
                </a:solidFill>
                <a:latin typeface="Work Sans Medium"/>
              </a:rPr>
              <a:t>Employees Recruit Employees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77E1F0-2072-AA7D-2A7D-5F9C79844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095" y="277515"/>
            <a:ext cx="2683765" cy="329783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373E5E5-CD82-B117-EA5C-461E7865709E}"/>
              </a:ext>
            </a:extLst>
          </p:cNvPr>
          <p:cNvSpPr/>
          <p:nvPr/>
        </p:nvSpPr>
        <p:spPr>
          <a:xfrm>
            <a:off x="4790386" y="855769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50" b="1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>
                <a:solidFill>
                  <a:srgbClr val="0440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err="1">
                <a:solidFill>
                  <a:srgbClr val="044085"/>
                </a:solidFill>
                <a:latin typeface="Nunito Sans SemiBold" pitchFamily="2" charset="77"/>
              </a:rPr>
              <a:t>ourcompany.talentry.com</a:t>
            </a:r>
            <a:r>
              <a:rPr lang="en-GB" sz="600" b="1" u="sng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090D2-A6FE-5701-D924-608DADD4DC75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>
                <a:solidFill>
                  <a:srgbClr val="044085"/>
                </a:solidFill>
                <a:latin typeface="Work Sans" pitchFamily="2" charset="77"/>
              </a:rPr>
              <a:t>HOW IT WORKS</a:t>
            </a:r>
            <a:r>
              <a:rPr lang="en-DE" sz="1600" b="1">
                <a:solidFill>
                  <a:srgbClr val="044085"/>
                </a:solidFill>
                <a:latin typeface="Work Sans" pitchFamily="2" charset="7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7B0E0-2A82-844A-2A47-08E349F55BA3}"/>
              </a:ext>
            </a:extLst>
          </p:cNvPr>
          <p:cNvSpPr txBox="1"/>
          <p:nvPr/>
        </p:nvSpPr>
        <p:spPr>
          <a:xfrm>
            <a:off x="3232528" y="-40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35BCB4-A4F6-7F25-F2BB-5254ED1439F1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>
                <a:solidFill>
                  <a:srgbClr val="044085"/>
                </a:solidFill>
                <a:latin typeface="Nunito Sans" pitchFamily="2" charset="77"/>
              </a:rPr>
              <a:t>1. Register with </a:t>
            </a:r>
            <a:r>
              <a:rPr lang="en-GB" sz="800" b="1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44085"/>
                </a:solidFill>
                <a:latin typeface="Nunito Sans" pitchFamily="2" charset="77"/>
              </a:rPr>
              <a:t>2. Browse through job vacancies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44085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platforms using the link!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>
                <a:solidFill>
                  <a:srgbClr val="044085"/>
                </a:solidFill>
                <a:latin typeface="Nunito Sans" pitchFamily="2" charset="77"/>
              </a:rPr>
              <a:t>4. Welcome new colleagues &amp; look forward to a reward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When one of your contacts is recruited, you receive a reward for your efforts.</a:t>
            </a:r>
            <a:endParaRPr lang="en-DE" sz="800" b="1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7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>
                <a:solidFill>
                  <a:srgbClr val="044085"/>
                </a:solidFill>
                <a:latin typeface="Work Sans SemiBold"/>
              </a:rPr>
              <a:t>You help your friends &amp; acquaintances to find an exciting new job – thanks to you, we gain employees that are a perfect match for us! We’ll reward you for your efforts.</a:t>
            </a:r>
            <a:endParaRPr lang="en-DE" sz="1000" b="1">
              <a:solidFill>
                <a:srgbClr val="044085"/>
              </a:solidFill>
              <a:latin typeface="Work Sans Semi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350">
                <a:solidFill>
                  <a:schemeClr val="bg1"/>
                </a:solidFill>
                <a:latin typeface="Work Sans Medium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142737-A5DC-2107-BAC0-7F8B9836C073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623B52-0CFE-156A-A06F-1E7567ED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33DEE5-ECED-5AD1-AE39-C40A4E9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8C699-12AC-912B-FC71-F90DF3D0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55BA-8879-2A53-5E13-227A5E647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919FA1-0A54-BF7D-D9D3-5D5D73E69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102" y="277515"/>
            <a:ext cx="2683765" cy="32978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FFCF1B-1722-A026-2C48-6648A81FA49B}"/>
              </a:ext>
            </a:extLst>
          </p:cNvPr>
          <p:cNvSpPr/>
          <p:nvPr/>
        </p:nvSpPr>
        <p:spPr>
          <a:xfrm>
            <a:off x="4790386" y="855769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50" b="1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00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1000" b="1">
                <a:solidFill>
                  <a:srgbClr val="044085"/>
                </a:solidFill>
                <a:latin typeface="Nunito Sans" pitchFamily="2" charset="77"/>
              </a:rPr>
              <a:t>1. Register with </a:t>
            </a:r>
            <a:r>
              <a:rPr lang="en-GB" sz="1000" b="1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000" b="1">
                <a:solidFill>
                  <a:srgbClr val="044085"/>
                </a:solidFill>
                <a:latin typeface="Nunito Sans" pitchFamily="2" charset="77"/>
              </a:rPr>
              <a:t>2. Browse through job vacancies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000" b="1">
                <a:solidFill>
                  <a:srgbClr val="044085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platforms using the link! 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000" b="1">
                <a:solidFill>
                  <a:srgbClr val="044085"/>
                </a:solidFill>
                <a:latin typeface="Nunito Sans" pitchFamily="2" charset="77"/>
              </a:rPr>
              <a:t>4. Welcome new colleagues &amp; look forward to a reward</a:t>
            </a:r>
            <a:br>
              <a:rPr lang="en-GB" sz="800" b="1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>
                <a:solidFill>
                  <a:srgbClr val="044085"/>
                </a:solidFill>
                <a:latin typeface="Nunito Sans SemiBold" pitchFamily="2" charset="77"/>
              </a:rPr>
              <a:t>When one of your contacts is recruited, you receive a reward for your efforts.</a:t>
            </a:r>
            <a:endParaRPr lang="en-DE" sz="800" b="1">
              <a:solidFill>
                <a:srgbClr val="044085"/>
              </a:solidFill>
              <a:latin typeface="Nunito Sans SemiBold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err="1">
                <a:solidFill>
                  <a:schemeClr val="bg1"/>
                </a:solidFill>
                <a:latin typeface="Nunito Sans SemiBold" pitchFamily="2" charset="77"/>
              </a:rPr>
              <a:t>ourcompany.talentry.com</a:t>
            </a:r>
            <a:r>
              <a:rPr lang="en-GB" sz="600" b="1" u="sng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40D1E3-855B-E64D-3FE1-D1E1A0A11520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7FC7A7-0542-F95E-B23E-38EE7707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19A15-01E3-8E75-4CE5-FC90C6D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4FBE93-5814-C184-EBA0-A59CA678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AF6382C-81EE-8B45-5AC7-7EA7A9BD1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B4DBC-FF28-0114-CF53-8C3D60218893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>
                <a:solidFill>
                  <a:srgbClr val="FFFFFF"/>
                </a:solidFill>
                <a:latin typeface="Work Sans" pitchFamily="2" charset="77"/>
              </a:rPr>
              <a:t>HOW IT WORKS</a:t>
            </a:r>
            <a:r>
              <a:rPr lang="en-DE" sz="1600" b="1">
                <a:solidFill>
                  <a:srgbClr val="FFFFFF"/>
                </a:solidFill>
                <a:latin typeface="Work Sans" pitchFamily="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08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163146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350">
                <a:solidFill>
                  <a:schemeClr val="bg1"/>
                </a:solidFill>
                <a:latin typeface="Work Sans Medium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95725C-18C0-B327-449B-52AC843AE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6F732E8-D619-395C-3B70-866884FB765C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>
                <a:solidFill>
                  <a:srgbClr val="71697A"/>
                </a:solidFill>
                <a:latin typeface="Work Sans SemiBold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5F53B2-191A-D19D-EFF5-8ADB1075E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102" y="277515"/>
            <a:ext cx="2683765" cy="329783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F62C2FD-BE2E-2421-8E75-A46E39592345}"/>
              </a:ext>
            </a:extLst>
          </p:cNvPr>
          <p:cNvSpPr/>
          <p:nvPr/>
        </p:nvSpPr>
        <p:spPr>
          <a:xfrm>
            <a:off x="4790386" y="855769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50" b="1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47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E4B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err="1">
                <a:solidFill>
                  <a:schemeClr val="bg1"/>
                </a:solidFill>
                <a:latin typeface="Nunito Sans SemiBold" pitchFamily="2" charset="77"/>
              </a:rPr>
              <a:t>ourcompany.talentry.com</a:t>
            </a:r>
            <a:r>
              <a:rPr lang="en-GB" sz="600" b="1" u="sng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2EF2E-40C0-13BB-A7D5-9FFF2C3C3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07ABC-01F6-460B-3502-1F9027CE0E6B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>
                <a:solidFill>
                  <a:schemeClr val="bg1"/>
                </a:solidFill>
                <a:latin typeface="Work Sans" pitchFamily="2" charset="77"/>
              </a:rPr>
              <a:t>HOW IT WORKS!</a:t>
            </a:r>
            <a:endParaRPr lang="en-DE" sz="1600" b="1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BB940F-16CE-84A3-3300-00DC8C54C029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1. Register with </a:t>
            </a:r>
            <a:r>
              <a:rPr lang="en-GB" sz="800" b="1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 can be used with both the app and a browser on your computer.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2. Browse through job vacancies 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Whether WhatsApp, LinkedIn, Xing, Twitter or Facebook – simply share vacancies with personal contacts or on social media platforms using the link! </a:t>
            </a:r>
            <a:br>
              <a:rPr lang="en-GB" sz="800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800" b="1">
                <a:solidFill>
                  <a:srgbClr val="71697A"/>
                </a:solidFill>
                <a:latin typeface="Nunito Sans" pitchFamily="2" charset="77"/>
              </a:rPr>
              <a:t>4. Welcome new colleagues &amp; look forward to a reward</a:t>
            </a:r>
            <a:br>
              <a:rPr lang="en-GB" sz="800" b="1">
                <a:solidFill>
                  <a:srgbClr val="71697A"/>
                </a:solidFill>
                <a:latin typeface="Nunito Sans" pitchFamily="2" charset="77"/>
              </a:rPr>
            </a:br>
            <a:r>
              <a:rPr lang="en-GB" sz="600">
                <a:solidFill>
                  <a:srgbClr val="71697A"/>
                </a:solidFill>
                <a:latin typeface="Nunito Sans" pitchFamily="2" charset="77"/>
              </a:rPr>
              <a:t>When one of your contacts is recruited, you receive a reward for your efforts.</a:t>
            </a:r>
            <a:endParaRPr lang="en-GB" sz="800">
              <a:solidFill>
                <a:srgbClr val="71697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4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350">
                <a:solidFill>
                  <a:srgbClr val="82373D"/>
                </a:solidFill>
                <a:latin typeface="Work Sans Medium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232F878-2368-C42F-33C8-3F93A9AA2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7F372BA-D61A-1DEE-E35D-A670EC1CCF0F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>
                <a:solidFill>
                  <a:srgbClr val="82373D"/>
                </a:solidFill>
                <a:latin typeface="Work Sans SemiBold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8E15BA-2FA6-5D16-359D-27CCC1F41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102" y="277515"/>
            <a:ext cx="2683765" cy="32978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8941209-95F0-56FF-8FA1-B196C6E61058}"/>
              </a:ext>
            </a:extLst>
          </p:cNvPr>
          <p:cNvSpPr/>
          <p:nvPr/>
        </p:nvSpPr>
        <p:spPr>
          <a:xfrm>
            <a:off x="4790386" y="855769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50" b="1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85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E5B191329C174384F6897F1FD91BAB" ma:contentTypeVersion="18" ma:contentTypeDescription="Ein neues Dokument erstellen." ma:contentTypeScope="" ma:versionID="a0b8eb386f5a454af28cdc7e7bf79cd9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3655f9c20a3133a55eb83333d62dc347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AA92B4-11AB-4C54-91D5-5748328C496C}"/>
</file>

<file path=customXml/itemProps2.xml><?xml version="1.0" encoding="utf-8"?>
<ds:datastoreItem xmlns:ds="http://schemas.openxmlformats.org/officeDocument/2006/customXml" ds:itemID="{41522C24-4DEC-4FC4-8AEA-AF1BA7D01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CCAFF-A18C-40F7-9463-F73625064106}">
  <ds:schemaRefs>
    <ds:schemaRef ds:uri="0816cd3e-c849-4827-8432-c54ff2bb246c"/>
    <ds:schemaRef ds:uri="29c50919-b7f8-4492-b835-cd94fc4d83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revision>1</cp:revision>
  <cp:lastPrinted>2022-05-10T13:59:43Z</cp:lastPrinted>
  <dcterms:created xsi:type="dcterms:W3CDTF">2022-04-21T08:00:45Z</dcterms:created>
  <dcterms:modified xsi:type="dcterms:W3CDTF">2022-05-12T13:54:41Z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